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36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20.xml" ContentType="application/vnd.openxmlformats-officedocument.presentationml.slide+xml"/>
  <Override PartName="/ppt/slides/slide31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0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386" r:id="rId2"/>
    <p:sldId id="385" r:id="rId3"/>
    <p:sldId id="404" r:id="rId4"/>
    <p:sldId id="383" r:id="rId5"/>
    <p:sldId id="391" r:id="rId6"/>
    <p:sldId id="459" r:id="rId7"/>
    <p:sldId id="461" r:id="rId8"/>
    <p:sldId id="384" r:id="rId9"/>
    <p:sldId id="505" r:id="rId10"/>
    <p:sldId id="463" r:id="rId11"/>
    <p:sldId id="467" r:id="rId12"/>
    <p:sldId id="468" r:id="rId13"/>
    <p:sldId id="469" r:id="rId14"/>
    <p:sldId id="439" r:id="rId15"/>
    <p:sldId id="440" r:id="rId16"/>
    <p:sldId id="388" r:id="rId17"/>
    <p:sldId id="476" r:id="rId18"/>
    <p:sldId id="474" r:id="rId19"/>
    <p:sldId id="472" r:id="rId20"/>
    <p:sldId id="389" r:id="rId21"/>
    <p:sldId id="480" r:id="rId22"/>
    <p:sldId id="482" r:id="rId23"/>
    <p:sldId id="484" r:id="rId24"/>
    <p:sldId id="390" r:id="rId25"/>
    <p:sldId id="489" r:id="rId26"/>
    <p:sldId id="491" r:id="rId27"/>
    <p:sldId id="492" r:id="rId28"/>
    <p:sldId id="493" r:id="rId29"/>
    <p:sldId id="496" r:id="rId30"/>
    <p:sldId id="494" r:id="rId31"/>
    <p:sldId id="509" r:id="rId32"/>
    <p:sldId id="456" r:id="rId33"/>
    <p:sldId id="497" r:id="rId34"/>
    <p:sldId id="457" r:id="rId35"/>
    <p:sldId id="499" r:id="rId36"/>
    <p:sldId id="458" r:id="rId37"/>
    <p:sldId id="501" r:id="rId38"/>
    <p:sldId id="510" r:id="rId39"/>
    <p:sldId id="264" r:id="rId40"/>
  </p:sldIdLst>
  <p:sldSz cx="12192000" cy="6858000"/>
  <p:notesSz cx="9872663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3436FF"/>
    <a:srgbClr val="A0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1340" autoAdjust="0"/>
    <p:restoredTop sz="86395" autoAdjust="0"/>
  </p:normalViewPr>
  <p:slideViewPr>
    <p:cSldViewPr snapToGrid="0">
      <p:cViewPr varScale="1">
        <p:scale>
          <a:sx n="96" d="100"/>
          <a:sy n="96" d="100"/>
        </p:scale>
        <p:origin x="29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114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09AD13-6003-4AE8-87D3-9D66478E4A17}" type="doc">
      <dgm:prSet loTypeId="urn:microsoft.com/office/officeart/2009/layout/CircleArrowProcess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532DC4D-A0D4-4603-8AB0-C2CDCF81333D}">
      <dgm:prSet phldrT="[Text]"/>
      <dgm:spPr>
        <a:xfrm>
          <a:off x="3292964" y="667722"/>
          <a:ext cx="1029328" cy="5146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GB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User</a:t>
          </a:r>
        </a:p>
      </dgm:t>
    </dgm:pt>
    <dgm:pt modelId="{A2E776DA-543B-49EE-96FB-01A3E1922701}" type="parTrans" cxnId="{56B1E795-325C-43AD-9DCF-4A92504C4BD5}">
      <dgm:prSet/>
      <dgm:spPr/>
      <dgm:t>
        <a:bodyPr/>
        <a:lstStyle/>
        <a:p>
          <a:endParaRPr lang="en-GB"/>
        </a:p>
      </dgm:t>
    </dgm:pt>
    <dgm:pt modelId="{C148547C-A640-4C80-A998-F7E433AB3942}" type="sibTrans" cxnId="{56B1E795-325C-43AD-9DCF-4A92504C4BD5}">
      <dgm:prSet/>
      <dgm:spPr/>
      <dgm:t>
        <a:bodyPr/>
        <a:lstStyle/>
        <a:p>
          <a:endParaRPr lang="en-GB"/>
        </a:p>
      </dgm:t>
    </dgm:pt>
    <dgm:pt modelId="{FC866F46-BE4D-4442-BFA1-15116964A012}">
      <dgm:prSet phldrT="[Text]"/>
      <dgm:spPr>
        <a:xfrm>
          <a:off x="2778472" y="1729719"/>
          <a:ext cx="1029328" cy="5146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GB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Applications</a:t>
          </a:r>
        </a:p>
      </dgm:t>
    </dgm:pt>
    <dgm:pt modelId="{EC2AAE33-017A-4AEA-B9AF-DE91C3C49FE1}" type="parTrans" cxnId="{DEEE2562-CB34-4B04-90BC-8B2AB11010AB}">
      <dgm:prSet/>
      <dgm:spPr/>
      <dgm:t>
        <a:bodyPr/>
        <a:lstStyle/>
        <a:p>
          <a:endParaRPr lang="en-GB"/>
        </a:p>
      </dgm:t>
    </dgm:pt>
    <dgm:pt modelId="{7ED614BC-8611-45FF-AC8C-A307553F4149}" type="sibTrans" cxnId="{DEEE2562-CB34-4B04-90BC-8B2AB11010AB}">
      <dgm:prSet/>
      <dgm:spPr/>
      <dgm:t>
        <a:bodyPr/>
        <a:lstStyle/>
        <a:p>
          <a:endParaRPr lang="en-GB"/>
        </a:p>
      </dgm:t>
    </dgm:pt>
    <dgm:pt modelId="{800C70AD-6BF8-476C-86BE-2CEEA5442B50}">
      <dgm:prSet phldrT="[Text]"/>
      <dgm:spPr>
        <a:xfrm>
          <a:off x="3292964" y="2791717"/>
          <a:ext cx="1029328" cy="5146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GB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Operating System</a:t>
          </a:r>
        </a:p>
      </dgm:t>
    </dgm:pt>
    <dgm:pt modelId="{EE675396-F0C8-47AC-892D-77A0C12A41E7}" type="parTrans" cxnId="{0E4A3C19-D7A4-48A4-8342-0562F76EE671}">
      <dgm:prSet/>
      <dgm:spPr/>
      <dgm:t>
        <a:bodyPr/>
        <a:lstStyle/>
        <a:p>
          <a:endParaRPr lang="en-GB"/>
        </a:p>
      </dgm:t>
    </dgm:pt>
    <dgm:pt modelId="{F5B4302E-C121-478D-B3FC-6E66B605D415}" type="sibTrans" cxnId="{0E4A3C19-D7A4-48A4-8342-0562F76EE671}">
      <dgm:prSet/>
      <dgm:spPr/>
      <dgm:t>
        <a:bodyPr/>
        <a:lstStyle/>
        <a:p>
          <a:endParaRPr lang="en-GB"/>
        </a:p>
      </dgm:t>
    </dgm:pt>
    <dgm:pt modelId="{54220E9F-26DE-4D6D-8720-8FBEB6EE9BA7}">
      <dgm:prSet phldrT="[Text]"/>
      <dgm:spPr>
        <a:xfrm>
          <a:off x="2778472" y="3853714"/>
          <a:ext cx="1029328" cy="5146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GB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Hardware</a:t>
          </a:r>
        </a:p>
      </dgm:t>
    </dgm:pt>
    <dgm:pt modelId="{E4680F84-8F7E-437B-85F8-9E1E9C18C889}" type="parTrans" cxnId="{4AE85D62-4886-4804-91CF-D57660DB4C1D}">
      <dgm:prSet/>
      <dgm:spPr/>
      <dgm:t>
        <a:bodyPr/>
        <a:lstStyle/>
        <a:p>
          <a:endParaRPr lang="en-GB"/>
        </a:p>
      </dgm:t>
    </dgm:pt>
    <dgm:pt modelId="{02658692-0EEC-4DB2-A7C2-D76E81725140}" type="sibTrans" cxnId="{4AE85D62-4886-4804-91CF-D57660DB4C1D}">
      <dgm:prSet/>
      <dgm:spPr/>
      <dgm:t>
        <a:bodyPr/>
        <a:lstStyle/>
        <a:p>
          <a:endParaRPr lang="en-GB"/>
        </a:p>
      </dgm:t>
    </dgm:pt>
    <dgm:pt modelId="{13F5D25B-171B-4FCD-A6C1-9EB5543E301B}" type="pres">
      <dgm:prSet presAssocID="{2A09AD13-6003-4AE8-87D3-9D66478E4A17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61F67F2-1194-452A-8738-A6B8381FA9EF}" type="pres">
      <dgm:prSet presAssocID="{E532DC4D-A0D4-4603-8AB0-C2CDCF81333D}" presName="Accent1" presStyleCnt="0"/>
      <dgm:spPr/>
    </dgm:pt>
    <dgm:pt modelId="{015E6EE6-A7D1-488F-82D0-0C3ECCD6559C}" type="pres">
      <dgm:prSet presAssocID="{E532DC4D-A0D4-4603-8AB0-C2CDCF81333D}" presName="Accent" presStyleLbl="node1" presStyleIdx="0" presStyleCnt="4"/>
      <dgm:spPr>
        <a:xfrm>
          <a:off x="2885730" y="0"/>
          <a:ext cx="1844488" cy="18446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rgbClr val="ED7D3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ED7D3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ED7D3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4E29378F-88CF-47C1-A272-DFC21AD43879}" type="pres">
      <dgm:prSet presAssocID="{E532DC4D-A0D4-4603-8AB0-C2CDCF81333D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6A8AA-0178-4A10-8668-3A890B6E982C}" type="pres">
      <dgm:prSet presAssocID="{FC866F46-BE4D-4442-BFA1-15116964A012}" presName="Accent2" presStyleCnt="0"/>
      <dgm:spPr/>
    </dgm:pt>
    <dgm:pt modelId="{076BB28D-321B-45E8-8CD3-E1A8D8EDF169}" type="pres">
      <dgm:prSet presAssocID="{FC866F46-BE4D-4442-BFA1-15116964A012}" presName="Accent" presStyleLbl="node1" presStyleIdx="1" presStyleCnt="4"/>
      <dgm:spPr>
        <a:xfrm>
          <a:off x="2373315" y="1060040"/>
          <a:ext cx="1844488" cy="18446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rgbClr val="A5A5A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A5A5A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A5A5A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580E7771-5938-4380-BBF0-80E56D9954E1}" type="pres">
      <dgm:prSet presAssocID="{FC866F46-BE4D-4442-BFA1-15116964A012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F0D6A5-2459-4113-8985-3DEA6BD267C0}" type="pres">
      <dgm:prSet presAssocID="{800C70AD-6BF8-476C-86BE-2CEEA5442B50}" presName="Accent3" presStyleCnt="0"/>
      <dgm:spPr/>
    </dgm:pt>
    <dgm:pt modelId="{5064A660-C4FB-4FBA-9B6C-3B8E25B4A742}" type="pres">
      <dgm:prSet presAssocID="{800C70AD-6BF8-476C-86BE-2CEEA5442B50}" presName="Accent" presStyleLbl="node1" presStyleIdx="2" presStyleCnt="4" custLinFactNeighborX="-539" custLinFactNeighborY="-1078"/>
      <dgm:spPr>
        <a:xfrm>
          <a:off x="2885730" y="2123994"/>
          <a:ext cx="1844488" cy="184467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33940B5E-55C6-4A6B-89E5-AE23CF533999}" type="pres">
      <dgm:prSet presAssocID="{800C70AD-6BF8-476C-86BE-2CEEA5442B50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27413-3562-4315-AFA5-0AE5BC7E696E}" type="pres">
      <dgm:prSet presAssocID="{54220E9F-26DE-4D6D-8720-8FBEB6EE9BA7}" presName="Accent4" presStyleCnt="0"/>
      <dgm:spPr/>
    </dgm:pt>
    <dgm:pt modelId="{A2D7B965-DE72-4F04-8FA4-C0FBE13323B3}" type="pres">
      <dgm:prSet presAssocID="{54220E9F-26DE-4D6D-8720-8FBEB6EE9BA7}" presName="Accent" presStyleLbl="node1" presStyleIdx="3" presStyleCnt="4"/>
      <dgm:spPr>
        <a:xfrm>
          <a:off x="2504792" y="3306328"/>
          <a:ext cx="1584647" cy="1585413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endParaRPr lang="en-US"/>
        </a:p>
      </dgm:t>
    </dgm:pt>
    <dgm:pt modelId="{F89AD4E4-0DCA-4CA6-A12B-A777C2B8E8A6}" type="pres">
      <dgm:prSet presAssocID="{54220E9F-26DE-4D6D-8720-8FBEB6EE9BA7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4A3C19-D7A4-48A4-8342-0562F76EE671}" srcId="{2A09AD13-6003-4AE8-87D3-9D66478E4A17}" destId="{800C70AD-6BF8-476C-86BE-2CEEA5442B50}" srcOrd="2" destOrd="0" parTransId="{EE675396-F0C8-47AC-892D-77A0C12A41E7}" sibTransId="{F5B4302E-C121-478D-B3FC-6E66B605D415}"/>
    <dgm:cxn modelId="{56B1E795-325C-43AD-9DCF-4A92504C4BD5}" srcId="{2A09AD13-6003-4AE8-87D3-9D66478E4A17}" destId="{E532DC4D-A0D4-4603-8AB0-C2CDCF81333D}" srcOrd="0" destOrd="0" parTransId="{A2E776DA-543B-49EE-96FB-01A3E1922701}" sibTransId="{C148547C-A640-4C80-A998-F7E433AB3942}"/>
    <dgm:cxn modelId="{DEEE2562-CB34-4B04-90BC-8B2AB11010AB}" srcId="{2A09AD13-6003-4AE8-87D3-9D66478E4A17}" destId="{FC866F46-BE4D-4442-BFA1-15116964A012}" srcOrd="1" destOrd="0" parTransId="{EC2AAE33-017A-4AEA-B9AF-DE91C3C49FE1}" sibTransId="{7ED614BC-8611-45FF-AC8C-A307553F4149}"/>
    <dgm:cxn modelId="{D93C3196-91FF-4D7D-8885-33B49392198E}" type="presOf" srcId="{54220E9F-26DE-4D6D-8720-8FBEB6EE9BA7}" destId="{F89AD4E4-0DCA-4CA6-A12B-A777C2B8E8A6}" srcOrd="0" destOrd="0" presId="urn:microsoft.com/office/officeart/2009/layout/CircleArrowProcess"/>
    <dgm:cxn modelId="{4AE85D62-4886-4804-91CF-D57660DB4C1D}" srcId="{2A09AD13-6003-4AE8-87D3-9D66478E4A17}" destId="{54220E9F-26DE-4D6D-8720-8FBEB6EE9BA7}" srcOrd="3" destOrd="0" parTransId="{E4680F84-8F7E-437B-85F8-9E1E9C18C889}" sibTransId="{02658692-0EEC-4DB2-A7C2-D76E81725140}"/>
    <dgm:cxn modelId="{8C433EC2-5F63-45F5-9F22-2F6320983B93}" type="presOf" srcId="{E532DC4D-A0D4-4603-8AB0-C2CDCF81333D}" destId="{4E29378F-88CF-47C1-A272-DFC21AD43879}" srcOrd="0" destOrd="0" presId="urn:microsoft.com/office/officeart/2009/layout/CircleArrowProcess"/>
    <dgm:cxn modelId="{400C7126-54B1-4D32-BA7F-609322F13F94}" type="presOf" srcId="{800C70AD-6BF8-476C-86BE-2CEEA5442B50}" destId="{33940B5E-55C6-4A6B-89E5-AE23CF533999}" srcOrd="0" destOrd="0" presId="urn:microsoft.com/office/officeart/2009/layout/CircleArrowProcess"/>
    <dgm:cxn modelId="{305E13D4-7A70-4354-A9E1-CF69592BE0E4}" type="presOf" srcId="{FC866F46-BE4D-4442-BFA1-15116964A012}" destId="{580E7771-5938-4380-BBF0-80E56D9954E1}" srcOrd="0" destOrd="0" presId="urn:microsoft.com/office/officeart/2009/layout/CircleArrowProcess"/>
    <dgm:cxn modelId="{EFCA029D-6B9D-47E4-933D-871A4D6ED374}" type="presOf" srcId="{2A09AD13-6003-4AE8-87D3-9D66478E4A17}" destId="{13F5D25B-171B-4FCD-A6C1-9EB5543E301B}" srcOrd="0" destOrd="0" presId="urn:microsoft.com/office/officeart/2009/layout/CircleArrowProcess"/>
    <dgm:cxn modelId="{C70FE667-DD2C-4FC9-9FC9-C894D89D7D5E}" type="presParOf" srcId="{13F5D25B-171B-4FCD-A6C1-9EB5543E301B}" destId="{C61F67F2-1194-452A-8738-A6B8381FA9EF}" srcOrd="0" destOrd="0" presId="urn:microsoft.com/office/officeart/2009/layout/CircleArrowProcess"/>
    <dgm:cxn modelId="{EB7AB963-B291-4972-87FE-700C7BD19008}" type="presParOf" srcId="{C61F67F2-1194-452A-8738-A6B8381FA9EF}" destId="{015E6EE6-A7D1-488F-82D0-0C3ECCD6559C}" srcOrd="0" destOrd="0" presId="urn:microsoft.com/office/officeart/2009/layout/CircleArrowProcess"/>
    <dgm:cxn modelId="{747A045F-0E70-4326-B8A2-D7210919A93A}" type="presParOf" srcId="{13F5D25B-171B-4FCD-A6C1-9EB5543E301B}" destId="{4E29378F-88CF-47C1-A272-DFC21AD43879}" srcOrd="1" destOrd="0" presId="urn:microsoft.com/office/officeart/2009/layout/CircleArrowProcess"/>
    <dgm:cxn modelId="{BA8015BE-C055-410E-A2F6-CE2360DBB899}" type="presParOf" srcId="{13F5D25B-171B-4FCD-A6C1-9EB5543E301B}" destId="{99A6A8AA-0178-4A10-8668-3A890B6E982C}" srcOrd="2" destOrd="0" presId="urn:microsoft.com/office/officeart/2009/layout/CircleArrowProcess"/>
    <dgm:cxn modelId="{DE53871B-5AB6-4649-B944-B75522E34577}" type="presParOf" srcId="{99A6A8AA-0178-4A10-8668-3A890B6E982C}" destId="{076BB28D-321B-45E8-8CD3-E1A8D8EDF169}" srcOrd="0" destOrd="0" presId="urn:microsoft.com/office/officeart/2009/layout/CircleArrowProcess"/>
    <dgm:cxn modelId="{A7A3DB12-EE2F-483B-85A4-722D3C9569B3}" type="presParOf" srcId="{13F5D25B-171B-4FCD-A6C1-9EB5543E301B}" destId="{580E7771-5938-4380-BBF0-80E56D9954E1}" srcOrd="3" destOrd="0" presId="urn:microsoft.com/office/officeart/2009/layout/CircleArrowProcess"/>
    <dgm:cxn modelId="{B31B93CF-540A-4587-B954-80AE80056E12}" type="presParOf" srcId="{13F5D25B-171B-4FCD-A6C1-9EB5543E301B}" destId="{6EF0D6A5-2459-4113-8985-3DEA6BD267C0}" srcOrd="4" destOrd="0" presId="urn:microsoft.com/office/officeart/2009/layout/CircleArrowProcess"/>
    <dgm:cxn modelId="{B3D4211F-3C8E-4552-B060-03181BD8B183}" type="presParOf" srcId="{6EF0D6A5-2459-4113-8985-3DEA6BD267C0}" destId="{5064A660-C4FB-4FBA-9B6C-3B8E25B4A742}" srcOrd="0" destOrd="0" presId="urn:microsoft.com/office/officeart/2009/layout/CircleArrowProcess"/>
    <dgm:cxn modelId="{DF34C634-541B-4C72-B1CA-5C9AD093B13B}" type="presParOf" srcId="{13F5D25B-171B-4FCD-A6C1-9EB5543E301B}" destId="{33940B5E-55C6-4A6B-89E5-AE23CF533999}" srcOrd="5" destOrd="0" presId="urn:microsoft.com/office/officeart/2009/layout/CircleArrowProcess"/>
    <dgm:cxn modelId="{7A17F9A6-D10A-4D5C-BD05-F91A34076B90}" type="presParOf" srcId="{13F5D25B-171B-4FCD-A6C1-9EB5543E301B}" destId="{CCC27413-3562-4315-AFA5-0AE5BC7E696E}" srcOrd="6" destOrd="0" presId="urn:microsoft.com/office/officeart/2009/layout/CircleArrowProcess"/>
    <dgm:cxn modelId="{4C385E8B-3164-4514-AD62-63F4356ACFA9}" type="presParOf" srcId="{CCC27413-3562-4315-AFA5-0AE5BC7E696E}" destId="{A2D7B965-DE72-4F04-8FA4-C0FBE13323B3}" srcOrd="0" destOrd="0" presId="urn:microsoft.com/office/officeart/2009/layout/CircleArrowProcess"/>
    <dgm:cxn modelId="{F071CA3B-2613-4ECF-BD57-5F21D1BBEA58}" type="presParOf" srcId="{13F5D25B-171B-4FCD-A6C1-9EB5543E301B}" destId="{F89AD4E4-0DCA-4CA6-A12B-A777C2B8E8A6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E6EE6-A7D1-488F-82D0-0C3ECCD6559C}">
      <dsp:nvSpPr>
        <dsp:cNvPr id="0" name=""/>
        <dsp:cNvSpPr/>
      </dsp:nvSpPr>
      <dsp:spPr>
        <a:xfrm>
          <a:off x="2885730" y="0"/>
          <a:ext cx="1844488" cy="18446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rgbClr val="ED7D3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ED7D3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ED7D3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E29378F-88CF-47C1-A272-DFC21AD43879}">
      <dsp:nvSpPr>
        <dsp:cNvPr id="0" name=""/>
        <dsp:cNvSpPr/>
      </dsp:nvSpPr>
      <dsp:spPr>
        <a:xfrm>
          <a:off x="3292964" y="667722"/>
          <a:ext cx="1029328" cy="51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User</a:t>
          </a:r>
        </a:p>
      </dsp:txBody>
      <dsp:txXfrm>
        <a:off x="3292964" y="667722"/>
        <a:ext cx="1029328" cy="514611"/>
      </dsp:txXfrm>
    </dsp:sp>
    <dsp:sp modelId="{076BB28D-321B-45E8-8CD3-E1A8D8EDF169}">
      <dsp:nvSpPr>
        <dsp:cNvPr id="0" name=""/>
        <dsp:cNvSpPr/>
      </dsp:nvSpPr>
      <dsp:spPr>
        <a:xfrm>
          <a:off x="2373315" y="1060040"/>
          <a:ext cx="1844488" cy="184467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rgbClr val="A5A5A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A5A5A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A5A5A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80E7771-5938-4380-BBF0-80E56D9954E1}">
      <dsp:nvSpPr>
        <dsp:cNvPr id="0" name=""/>
        <dsp:cNvSpPr/>
      </dsp:nvSpPr>
      <dsp:spPr>
        <a:xfrm>
          <a:off x="2778472" y="1729719"/>
          <a:ext cx="1029328" cy="51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Applications</a:t>
          </a:r>
        </a:p>
      </dsp:txBody>
      <dsp:txXfrm>
        <a:off x="2778472" y="1729719"/>
        <a:ext cx="1029328" cy="514611"/>
      </dsp:txXfrm>
    </dsp:sp>
    <dsp:sp modelId="{5064A660-C4FB-4FBA-9B6C-3B8E25B4A742}">
      <dsp:nvSpPr>
        <dsp:cNvPr id="0" name=""/>
        <dsp:cNvSpPr/>
      </dsp:nvSpPr>
      <dsp:spPr>
        <a:xfrm>
          <a:off x="2875788" y="2104108"/>
          <a:ext cx="1844488" cy="184467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940B5E-55C6-4A6B-89E5-AE23CF533999}">
      <dsp:nvSpPr>
        <dsp:cNvPr id="0" name=""/>
        <dsp:cNvSpPr/>
      </dsp:nvSpPr>
      <dsp:spPr>
        <a:xfrm>
          <a:off x="3292964" y="2791717"/>
          <a:ext cx="1029328" cy="51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Operating System</a:t>
          </a:r>
        </a:p>
      </dsp:txBody>
      <dsp:txXfrm>
        <a:off x="3292964" y="2791717"/>
        <a:ext cx="1029328" cy="514611"/>
      </dsp:txXfrm>
    </dsp:sp>
    <dsp:sp modelId="{A2D7B965-DE72-4F04-8FA4-C0FBE13323B3}">
      <dsp:nvSpPr>
        <dsp:cNvPr id="0" name=""/>
        <dsp:cNvSpPr/>
      </dsp:nvSpPr>
      <dsp:spPr>
        <a:xfrm>
          <a:off x="2504792" y="3306328"/>
          <a:ext cx="1584647" cy="1585413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rgbClr val="4472C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472C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472C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89AD4E4-0DCA-4CA6-A12B-A777C2B8E8A6}">
      <dsp:nvSpPr>
        <dsp:cNvPr id="0" name=""/>
        <dsp:cNvSpPr/>
      </dsp:nvSpPr>
      <dsp:spPr>
        <a:xfrm>
          <a:off x="2778472" y="3853714"/>
          <a:ext cx="1029328" cy="514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Hardware</a:t>
          </a:r>
        </a:p>
      </dsp:txBody>
      <dsp:txXfrm>
        <a:off x="2778472" y="3853714"/>
        <a:ext cx="1029328" cy="514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5" y="0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27CF4-83CB-487E-8E59-FF82A13715E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5" y="6456612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99B9C-B587-4B90-A9A1-9A73860D0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32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225" y="0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25395-5062-4EB7-9DA7-7D82BC26B4D5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7188" y="849313"/>
            <a:ext cx="4078287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3271382"/>
            <a:ext cx="789813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5" y="6456612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D3F96-FE7E-4ACC-ADDA-98304F111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60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9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85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75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8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57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16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11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22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40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63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8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30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09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14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12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13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05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34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0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7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81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13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0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4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84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21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08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Clarification about what you need to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BA4FB-BBAB-458E-ACCC-D57659C1B00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65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63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43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58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5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69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D3F96-FE7E-4ACC-ADDA-98304F1119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3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19E3BA8-C77C-C946-A284-1061E995D9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377" y="5483655"/>
            <a:ext cx="2177325" cy="747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23D047-9ED3-B540-AE27-E0637E8AB0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2995" y="6312544"/>
            <a:ext cx="6654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96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AE4808C-3E18-4F78-BBF2-817077544F1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48191F0-918C-490D-B3D3-5DFC40651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5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AE4808C-3E18-4F78-BBF2-817077544F1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48191F0-918C-490D-B3D3-5DFC40651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84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AE4808C-3E18-4F78-BBF2-817077544F1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48191F0-918C-490D-B3D3-5DFC40651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8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AE4808C-3E18-4F78-BBF2-817077544F1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48191F0-918C-490D-B3D3-5DFC406516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A3BE7D3-A839-9C40-8D70-81A47D192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2995" y="6312544"/>
            <a:ext cx="6654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1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AE4808C-3E18-4F78-BBF2-817077544F1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48191F0-918C-490D-B3D3-5DFC40651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57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AE4808C-3E18-4F78-BBF2-817077544F1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48191F0-918C-490D-B3D3-5DFC40651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2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521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AE4808C-3E18-4F78-BBF2-817077544F1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48191F0-918C-490D-B3D3-5DFC40651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6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784BB68-96BB-4BEF-A435-D9D0867384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93" y="5603208"/>
            <a:ext cx="2177325" cy="747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0DBD9-A661-D941-8056-CF15F0EB23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2995" y="6312544"/>
            <a:ext cx="6654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4AE4808C-3E18-4F78-BBF2-817077544F1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8191F0-918C-490D-B3D3-5DFC40651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4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AE4808C-3E18-4F78-BBF2-817077544F1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48191F0-918C-490D-B3D3-5DFC40651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81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784BB68-96BB-4BEF-A435-D9D0867384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693" y="5603208"/>
            <a:ext cx="2177325" cy="747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6B4FE4-0E01-5949-A658-8B64E6EE9DE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632995" y="6312544"/>
            <a:ext cx="6654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9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Rockwell Condensed" panose="02060603050405020104" pitchFamily="18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tiff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oretocollegemanchester.sharepoint.com/:x:/s/StudentDocuments/Ebpb1qJN4H1FnnN15HicdsQBGq7TdSRSYAtuQu2iOaB83A?e=RUZxKH" TargetMode="Externa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tudent.craigndave.org/videos/ocr-alevel-slr04-types-of-operating-system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student.craigndave.org/videos/ocr-alevel-slr04-scheduling" TargetMode="External"/><Relationship Id="rId12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udent.craigndave.org/videos/ocr-alevel-slr04-interrupts" TargetMode="External"/><Relationship Id="rId11" Type="http://schemas.openxmlformats.org/officeDocument/2006/relationships/hyperlink" Target="https://student.craigndave.org/videos/ocr-alevel-slr04-virtual-machines" TargetMode="External"/><Relationship Id="rId5" Type="http://schemas.openxmlformats.org/officeDocument/2006/relationships/hyperlink" Target="https://student.craigndave.org/videos/ocr-alevel-slr04-paging-segmentation-and-virtual-memory" TargetMode="External"/><Relationship Id="rId10" Type="http://schemas.openxmlformats.org/officeDocument/2006/relationships/hyperlink" Target="https://student.craigndave.org/videos/ocr-alevel-slr04-device-drivers" TargetMode="External"/><Relationship Id="rId4" Type="http://schemas.openxmlformats.org/officeDocument/2006/relationships/hyperlink" Target="https://student.craigndave.org/videos/ocr-alevel-slr04-need-for-operating-systems" TargetMode="External"/><Relationship Id="rId9" Type="http://schemas.openxmlformats.org/officeDocument/2006/relationships/hyperlink" Target="https://student.craigndave.org/videos/ocr-alevel-slr04-bio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1287-6C8F-D74C-A8FB-E237CD8FC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Rockwell Condensed" panose="02060603050405020104" pitchFamily="18" charset="0"/>
              </a:rPr>
              <a:t>1.2.1 System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7A5FA-AE05-EE44-8E43-99EDFFF54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Name?</a:t>
            </a:r>
          </a:p>
        </p:txBody>
      </p:sp>
    </p:spTree>
    <p:extLst>
      <p:ext uri="{BB962C8B-B14F-4D97-AF65-F5344CB8AC3E}">
        <p14:creationId xmlns:p14="http://schemas.microsoft.com/office/powerpoint/2010/main" val="187762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Memory management (paging, segmentation and virtual memory)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5724" y="1308397"/>
            <a:ext cx="109631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following illustration shows an abstraction of the computer memory in a typical state.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Each of the boxes represent part of a program.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letter in the box indicates which program it belongs to.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number in the box indicates the sequence of the instruction in the program.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colour of the box indicates the type of code in the program: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	orange are sections of iterations: for/while looping commands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	blue are sections of conditions: if/then/else commands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	green are all other types of commands.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815" y="424357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4968" y="4611455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84832" y="4611455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04696" y="4611455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24560" y="4611455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44424" y="4611455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64288" y="4611455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84152" y="4611455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4016" y="4611455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23880" y="4611455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43744" y="4611455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863608" y="4611455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583472" y="4611455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303336" y="4611455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023200" y="4611455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743058" y="4611455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B7</a:t>
            </a:r>
          </a:p>
        </p:txBody>
      </p:sp>
    </p:spTree>
    <p:extLst>
      <p:ext uri="{BB962C8B-B14F-4D97-AF65-F5344CB8AC3E}">
        <p14:creationId xmlns:p14="http://schemas.microsoft.com/office/powerpoint/2010/main" val="126217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Memory management (paging, segmentation and virtual memory)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56822" y="3284427"/>
            <a:ext cx="10818255" cy="68258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77" y="1559857"/>
            <a:ext cx="109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Using the illustration, explain the concept of virtual memory, why it is needed and how it is used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6821" y="4439991"/>
            <a:ext cx="10818255" cy="68258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668" y="291093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667" y="4078557"/>
            <a:ext cx="250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Virtual Memory on HDD.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821" y="327881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76685" y="327881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96549" y="327881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16413" y="327881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36277" y="327881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56141" y="327881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76005" y="327881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695869" y="3278816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15733" y="3278816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35597" y="3278816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855461" y="327881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575325" y="327881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295189" y="327881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015053" y="327881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734911" y="327881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6821" y="4439991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77821" y="443999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098821" y="4439991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819821" y="443999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B9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540821" y="443999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261821" y="443999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82821" y="443999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03823" y="443999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298731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Memory management (paging, segmentation and virtual memory)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5724" y="1422697"/>
            <a:ext cx="109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Annotate the illustration to explain whether it is an abstraction of paging or segmentation.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4969" y="3147267"/>
            <a:ext cx="10818255" cy="68258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4968" y="4302831"/>
            <a:ext cx="10818255" cy="68258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4815" y="277377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814" y="3941397"/>
            <a:ext cx="250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Virtual Memory on HDD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4968" y="314165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84832" y="314165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04696" y="314165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24560" y="314165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44424" y="314165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64288" y="314165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84152" y="314165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04016" y="3141656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23880" y="3141656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43744" y="3141656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863608" y="314165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583472" y="314165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303336" y="314165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023200" y="314165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C5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743058" y="314165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4968" y="4302831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85968" y="430283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06968" y="4302831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827968" y="430283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B9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548968" y="430283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269968" y="430283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90968" y="430283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11970" y="430283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33821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Memory management (paging, segmentation and virtual memory)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15724" y="1411267"/>
            <a:ext cx="1096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Change the illustration to show the alternative memory management technique.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Annotate the illustration to explain the difference.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64969" y="3135837"/>
            <a:ext cx="10818255" cy="68258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64968" y="4291401"/>
            <a:ext cx="10818255" cy="68258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4815" y="276234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4814" y="3929967"/>
            <a:ext cx="250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Virtual Memory on HDD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64968" y="313022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384832" y="313022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104696" y="313022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24560" y="313022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44424" y="313022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264288" y="313022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84152" y="313022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04016" y="3130226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423880" y="3130226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143744" y="3130226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863608" y="313022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583472" y="313022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303336" y="313022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023200" y="3130226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C5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743058" y="3130226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64968" y="4291401"/>
            <a:ext cx="721217" cy="6825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A6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385968" y="429140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A7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106968" y="4291401"/>
            <a:ext cx="721217" cy="68258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B8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27968" y="429140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B9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548968" y="429140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269968" y="429140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990968" y="429140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711970" y="4291401"/>
            <a:ext cx="721217" cy="682580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209570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19" name="Picture 18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Memory management (paging, segmentation and virtual memory)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021855-5E8E-A943-B153-4438B2AFB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995" y="6312544"/>
            <a:ext cx="665480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1EE028-7B83-B944-AEA5-72ABB55A3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726" y="74905"/>
            <a:ext cx="1133407" cy="10251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684" y="1287324"/>
            <a:ext cx="8496507" cy="484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1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E89221-840E-9541-BA5A-54AA372798C5}"/>
              </a:ext>
            </a:extLst>
          </p:cNvPr>
          <p:cNvSpPr/>
          <p:nvPr/>
        </p:nvSpPr>
        <p:spPr>
          <a:xfrm>
            <a:off x="0" y="0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021855-5E8E-A943-B153-4438B2AFB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995" y="6312544"/>
            <a:ext cx="6654800" cy="876300"/>
          </a:xfrm>
          <a:prstGeom prst="rect">
            <a:avLst/>
          </a:prstGeom>
        </p:spPr>
      </p:pic>
      <p:pic>
        <p:nvPicPr>
          <p:cNvPr id="26" name="Picture 2" descr="Image result for eureka moment">
            <a:extLst>
              <a:ext uri="{FF2B5EF4-FFF2-40B4-BE49-F238E27FC236}">
                <a16:creationId xmlns:a16="http://schemas.microsoft.com/office/drawing/2014/main" id="{85F36CC9-B528-6D46-B880-377DCF23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007" y="103120"/>
            <a:ext cx="839830" cy="88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38100" y="51244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Memory management (paging, segmentation and virtual memory)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38100" y="2667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684" y="1287324"/>
            <a:ext cx="8496507" cy="48448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345" y="2478281"/>
            <a:ext cx="7306159" cy="338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3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D364-5B2F-A947-BFFB-F20ECA772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causes an interrupt to the CPU and how is it handled?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20801-AE4C-5D4B-81D1-775E1602F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6B764-342C-AD41-841C-7BDCBBE2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895" y="4245594"/>
            <a:ext cx="1563053" cy="15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3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Interrupts, the role of interrupts and Interrupt Service Routines (ISR), role within the fetch decode execute cycle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2112" y="1319827"/>
            <a:ext cx="1096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Put this sequence of events in the correct order left to right.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Copy any boxes you need to show how an interrupt is serviced.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977022" y="2683547"/>
            <a:ext cx="1268968" cy="121555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>
                <a:solidFill>
                  <a:schemeClr val="tx1"/>
                </a:solidFill>
              </a:rPr>
              <a:t>Execute instruction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58049" y="2683547"/>
            <a:ext cx="1268968" cy="121555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>
                <a:solidFill>
                  <a:schemeClr val="tx1"/>
                </a:solidFill>
              </a:rPr>
              <a:t>Any higher priority interrupts to be processed?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395995" y="2683547"/>
            <a:ext cx="1268968" cy="121555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>
                <a:solidFill>
                  <a:schemeClr val="tx1"/>
                </a:solidFill>
              </a:rPr>
              <a:t>Fetch next instruction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233941" y="2683547"/>
            <a:ext cx="1268968" cy="121555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>
                <a:solidFill>
                  <a:schemeClr val="tx1"/>
                </a:solidFill>
              </a:rPr>
              <a:t>Decode instruction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814968" y="2683547"/>
            <a:ext cx="1268968" cy="121555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>
                <a:solidFill>
                  <a:schemeClr val="tx1"/>
                </a:solidFill>
              </a:rPr>
              <a:t>Put registers on the memory stack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652914" y="2683547"/>
            <a:ext cx="1268968" cy="121555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>
                <a:solidFill>
                  <a:schemeClr val="tx1"/>
                </a:solidFill>
              </a:rPr>
              <a:t>Pop registers off the memory stack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9071887" y="2683547"/>
            <a:ext cx="1268968" cy="121555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>
                <a:solidFill>
                  <a:schemeClr val="tx1"/>
                </a:solidFill>
              </a:rPr>
              <a:t>Interrupt service routine loaded</a:t>
            </a:r>
          </a:p>
        </p:txBody>
      </p:sp>
    </p:spTree>
    <p:extLst>
      <p:ext uri="{BB962C8B-B14F-4D97-AF65-F5344CB8AC3E}">
        <p14:creationId xmlns:p14="http://schemas.microsoft.com/office/powerpoint/2010/main" val="144577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Interrupts, the role of interrupts and Interrupt Service Routines (ISR), role within the fetch decode execute cycle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2112" y="1190552"/>
            <a:ext cx="1096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Match the type of interrupt to its description.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Research and explain some of the terms used: parity error, arithmetic overflow &amp; buffer.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49159" y="2525379"/>
            <a:ext cx="1812472" cy="63681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49159" y="3627067"/>
            <a:ext cx="1812472" cy="63681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Software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49159" y="4687322"/>
            <a:ext cx="1812472" cy="63681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I/O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459702" y="2619833"/>
            <a:ext cx="6215743" cy="4698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Signals the completion of a data transfer between devices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59702" y="3167849"/>
            <a:ext cx="6215743" cy="4698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Shutdown to start triggered by the user pressing the off button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59702" y="3715865"/>
            <a:ext cx="6215743" cy="4698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Memory parity error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59702" y="4263881"/>
            <a:ext cx="6215743" cy="4698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Illegal instruction encountered in interpreted code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459702" y="4811897"/>
            <a:ext cx="6215743" cy="4698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Arithmetic overflow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459702" y="5359915"/>
            <a:ext cx="6215743" cy="4698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Internal clock triggers suspending a running process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459702" y="2071817"/>
            <a:ext cx="6215743" cy="46981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Buffer almost empty</a:t>
            </a:r>
          </a:p>
        </p:txBody>
      </p:sp>
    </p:spTree>
    <p:extLst>
      <p:ext uri="{BB962C8B-B14F-4D97-AF65-F5344CB8AC3E}">
        <p14:creationId xmlns:p14="http://schemas.microsoft.com/office/powerpoint/2010/main" val="151120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Interrupts, the role of interrupts and Interrupt Service Routines (ISR), role within the fetch decode execute cycle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EE028-7B83-B944-AEA5-72ABB55A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726" y="74905"/>
            <a:ext cx="1133407" cy="1025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" y="1291879"/>
            <a:ext cx="9455840" cy="49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4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6A3F81-3DAF-CF44-8498-458FF33C1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45586"/>
              </p:ext>
            </p:extLst>
          </p:nvPr>
        </p:nvGraphicFramePr>
        <p:xfrm>
          <a:off x="1158239" y="1691440"/>
          <a:ext cx="9997441" cy="44907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2282">
                  <a:extLst>
                    <a:ext uri="{9D8B030D-6E8A-4147-A177-3AD203B41FA5}">
                      <a16:colId xmlns:a16="http://schemas.microsoft.com/office/drawing/2014/main" val="1608313520"/>
                    </a:ext>
                  </a:extLst>
                </a:gridCol>
                <a:gridCol w="9065159">
                  <a:extLst>
                    <a:ext uri="{9D8B030D-6E8A-4147-A177-3AD203B41FA5}">
                      <a16:colId xmlns:a16="http://schemas.microsoft.com/office/drawing/2014/main" val="1646380802"/>
                    </a:ext>
                  </a:extLst>
                </a:gridCol>
              </a:tblGrid>
              <a:tr h="3667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u="sng" dirty="0">
                          <a:effectLst/>
                        </a:rPr>
                        <a:t>A Level</a:t>
                      </a:r>
                      <a:endParaRPr lang="en-GB" sz="1800" b="1" u="sng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u="sng" dirty="0">
                          <a:effectLst/>
                        </a:rPr>
                        <a:t>Specification point description</a:t>
                      </a:r>
                      <a:endParaRPr lang="en-GB" sz="1800" b="1" u="sng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extLst>
                  <a:ext uri="{0D108BD9-81ED-4DB2-BD59-A6C34878D82A}">
                    <a16:rowId xmlns:a16="http://schemas.microsoft.com/office/drawing/2014/main" val="3392196501"/>
                  </a:ext>
                </a:extLst>
              </a:tr>
              <a:tr h="5154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1.2.1a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need for, function and purposes of operating systems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9161228"/>
                  </a:ext>
                </a:extLst>
              </a:tr>
              <a:tr h="5154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1.2.1b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 management (paging, segmentation and virtual memory)</a:t>
                      </a:r>
                      <a:endParaRPr lang="en-GB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825621"/>
                  </a:ext>
                </a:extLst>
              </a:tr>
              <a:tr h="5154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1.2.1c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Interrupts, the role of interrupts and Interrupt Service Routines (ISR), role within the fetch decode execute cycle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6162461"/>
                  </a:ext>
                </a:extLst>
              </a:tr>
              <a:tr h="5154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1.2.1d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Scheduling: round robin, first come first served, multi-level feedback queues, shortest job first and shortest remaining time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2314965"/>
                  </a:ext>
                </a:extLst>
              </a:tr>
              <a:tr h="5154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1.2.1e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Distributed, embedded, multi-tasking, multi-user and real time operating systems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017978"/>
                  </a:ext>
                </a:extLst>
              </a:tr>
              <a:tr h="5154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1.2.1f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BIOS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8879037"/>
                  </a:ext>
                </a:extLst>
              </a:tr>
              <a:tr h="5154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1.2.1g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Device drivers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3212909"/>
                  </a:ext>
                </a:extLst>
              </a:tr>
              <a:tr h="5154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1.2.1h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Virtual machines, any instance where software is used to take on the function of a machine including executing intermediate code or running an operating system within another</a:t>
                      </a:r>
                      <a:endParaRPr lang="en-GB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6817159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B5207282-1B5B-7240-9AF8-D5B46F50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1.2.1 System Software</a:t>
            </a:r>
          </a:p>
        </p:txBody>
      </p:sp>
    </p:spTree>
    <p:extLst>
      <p:ext uri="{BB962C8B-B14F-4D97-AF65-F5344CB8AC3E}">
        <p14:creationId xmlns:p14="http://schemas.microsoft.com/office/powerpoint/2010/main" val="3062749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9BA7-7361-E24A-BEA4-1606EE0304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From all the open programs in memory, how does the CPU decide which process to execute?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999D8-D076-F44D-97B4-6AF6033211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E548A-9C3D-FC46-B809-91F70826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033" y="4325112"/>
            <a:ext cx="1563053" cy="15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84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Scheduling: round robin, first come first served, multi-level feedback queues, shortest job first and shortest remaining time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6886" y="1260829"/>
            <a:ext cx="56001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Match the scheduling algorithms to their descriptions.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What does it mean to be pre-emptive?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Which algorithms are pre-emptive and which are not?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467232" y="5180916"/>
            <a:ext cx="3072967" cy="687401"/>
          </a:xfrm>
          <a:prstGeom prst="rect">
            <a:avLst/>
          </a:prstGeom>
          <a:noFill/>
          <a:ln w="38100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100" dirty="0">
                <a:latin typeface="Calibri" panose="020F0502020204030204" pitchFamily="34" charset="0"/>
              </a:rPr>
              <a:t>T</a:t>
            </a:r>
            <a: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he first job to enter the ready queue is the first to enter the running state. 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177053" y="2640090"/>
            <a:ext cx="3074476" cy="756357"/>
          </a:xfrm>
          <a:prstGeom prst="rect">
            <a:avLst/>
          </a:prstGeom>
          <a:noFill/>
          <a:ln w="38100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Jobs are sorted in the ready queue according to the estimated processor time needed.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1100" dirty="0">
                <a:latin typeface="Calibri" panose="020F0502020204030204" pitchFamily="34" charset="0"/>
              </a:rPr>
              <a:t>.</a:t>
            </a: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02063" y="3548374"/>
            <a:ext cx="3072968" cy="898723"/>
          </a:xfrm>
          <a:prstGeom prst="rect">
            <a:avLst/>
          </a:prstGeom>
          <a:noFill/>
          <a:ln w="38100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Each process is given a maximum length of</a:t>
            </a:r>
            <a:r>
              <a:rPr kumimoji="0" lang="en-GB" altLang="en-US" sz="1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processor time in the running state after which</a:t>
            </a:r>
            <a:r>
              <a:rPr kumimoji="0" lang="en-GB" altLang="en-US" sz="1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it is put back into the ready queue.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959781" y="3562582"/>
            <a:ext cx="3072967" cy="1165091"/>
          </a:xfrm>
          <a:prstGeom prst="rect">
            <a:avLst/>
          </a:prstGeom>
          <a:noFill/>
          <a:ln w="38100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ready queue is sorted on the estimated time to complete the process.  </a:t>
            </a:r>
            <a:b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Processes that arrive having a shorter time to complete than the current running process are moved to the running state.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886814" y="5014193"/>
            <a:ext cx="3072967" cy="1020848"/>
          </a:xfrm>
          <a:prstGeom prst="rect">
            <a:avLst/>
          </a:prstGeom>
          <a:noFill/>
          <a:ln w="38100" algn="in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Several ready queues are used each with a</a:t>
            </a:r>
            <a:r>
              <a:rPr kumimoji="0" lang="en-GB" altLang="en-US" sz="1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different scheduling algorithm.  Jobs are able to</a:t>
            </a:r>
            <a:r>
              <a:rPr kumimoji="0" lang="en-GB" altLang="en-US" sz="1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move between queues as their priorities</a:t>
            </a:r>
            <a:r>
              <a:rPr kumimoji="0" lang="en-GB" altLang="en-US" sz="11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GB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change.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0559" y="1687674"/>
            <a:ext cx="2923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Calibri" panose="020F0502020204030204" pitchFamily="34" charset="0"/>
              </a:rPr>
              <a:t>FCFS (First come first served)</a:t>
            </a:r>
          </a:p>
        </p:txBody>
      </p:sp>
      <p:sp>
        <p:nvSpPr>
          <p:cNvPr id="5" name="Rectangle 4"/>
          <p:cNvSpPr/>
          <p:nvPr/>
        </p:nvSpPr>
        <p:spPr>
          <a:xfrm>
            <a:off x="6630559" y="2165957"/>
            <a:ext cx="181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Calibri" panose="020F0502020204030204" pitchFamily="34" charset="0"/>
              </a:rPr>
              <a:t>RR (Round robin)</a:t>
            </a:r>
          </a:p>
        </p:txBody>
      </p:sp>
      <p:sp>
        <p:nvSpPr>
          <p:cNvPr id="6" name="Rectangle 5"/>
          <p:cNvSpPr/>
          <p:nvPr/>
        </p:nvSpPr>
        <p:spPr>
          <a:xfrm>
            <a:off x="8812297" y="2270758"/>
            <a:ext cx="3040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Calibri" panose="020F0502020204030204" pitchFamily="34" charset="0"/>
              </a:rPr>
              <a:t>SRT (Shortest remaining time)</a:t>
            </a:r>
          </a:p>
        </p:txBody>
      </p:sp>
      <p:sp>
        <p:nvSpPr>
          <p:cNvPr id="8" name="Rectangle 7"/>
          <p:cNvSpPr/>
          <p:nvPr/>
        </p:nvSpPr>
        <p:spPr>
          <a:xfrm>
            <a:off x="9671467" y="1648981"/>
            <a:ext cx="226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Calibri" panose="020F0502020204030204" pitchFamily="34" charset="0"/>
              </a:rPr>
              <a:t>SJF (Shortest job first)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52310" y="2739446"/>
            <a:ext cx="3550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Calibri" panose="020F0502020204030204" pitchFamily="34" charset="0"/>
              </a:rPr>
              <a:t>MFQ (Multi-level feedback queues)</a:t>
            </a:r>
          </a:p>
        </p:txBody>
      </p:sp>
    </p:spTree>
    <p:extLst>
      <p:ext uri="{BB962C8B-B14F-4D97-AF65-F5344CB8AC3E}">
        <p14:creationId xmlns:p14="http://schemas.microsoft.com/office/powerpoint/2010/main" val="233769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Scheduling: round robin, first come first served, multi-level feedback queues, shortest job first and shortest remaining time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7660" y="1277035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dirty="0"/>
              <a:t>Can you rank each of the algorithms, which ones are the best and why?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30559" y="1687674"/>
            <a:ext cx="2923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Calibri" panose="020F0502020204030204" pitchFamily="34" charset="0"/>
              </a:rPr>
              <a:t>FCFS (First come first served)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30559" y="2165957"/>
            <a:ext cx="181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Calibri" panose="020F0502020204030204" pitchFamily="34" charset="0"/>
              </a:rPr>
              <a:t>RR (Round robin)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12297" y="2270758"/>
            <a:ext cx="3040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Calibri" panose="020F0502020204030204" pitchFamily="34" charset="0"/>
              </a:rPr>
              <a:t>SRT (Shortest remaining time)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671467" y="1648981"/>
            <a:ext cx="226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Calibri" panose="020F0502020204030204" pitchFamily="34" charset="0"/>
              </a:rPr>
              <a:t>SJF (Shortest job first)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52310" y="2739446"/>
            <a:ext cx="3550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Calibri" panose="020F0502020204030204" pitchFamily="34" charset="0"/>
              </a:rPr>
              <a:t>MFQ (Multi-level feedback queues)</a:t>
            </a:r>
          </a:p>
        </p:txBody>
      </p:sp>
    </p:spTree>
    <p:extLst>
      <p:ext uri="{BB962C8B-B14F-4D97-AF65-F5344CB8AC3E}">
        <p14:creationId xmlns:p14="http://schemas.microsoft.com/office/powerpoint/2010/main" val="286546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Scheduling: round robin, first come first served, multi-level feedback queues, shortest job first and shortest remaining time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2112" y="1376977"/>
            <a:ext cx="10963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Use the spreadsheet provided to show how one scheduling algorithm is better than another by comparing the average wait time of 3 processes.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Consider this example of 3 processes for FCFS with cycles required to complete being 6, 3 and 9.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Create examples for FCFS, RR, SJF &amp; SRT to show the order of execution, wait time for each process and average wait time for 3 processes: A (20 cycles), B (10 cycles), C (5 cycles).  Assume a time slice of 5 cycles.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TAKE A SCREENSHOT OF THE RESULT AND PASTE ONE THE NEXT SLIDE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014563"/>
              </p:ext>
            </p:extLst>
          </p:nvPr>
        </p:nvGraphicFramePr>
        <p:xfrm>
          <a:off x="1737069" y="2732034"/>
          <a:ext cx="7670800" cy="1190625"/>
        </p:xfrm>
        <a:graphic>
          <a:graphicData uri="http://schemas.openxmlformats.org/drawingml/2006/table">
            <a:tbl>
              <a:tblPr/>
              <a:tblGrid>
                <a:gridCol w="66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 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cycles to complete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FCFS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596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Wait = 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5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5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Wait = 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6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Wait = 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Wait = 15/3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>
            <a:hlinkClick r:id="rId5"/>
          </p:cNvPr>
          <p:cNvSpPr/>
          <p:nvPr/>
        </p:nvSpPr>
        <p:spPr>
          <a:xfrm>
            <a:off x="10414900" y="1868557"/>
            <a:ext cx="1500809" cy="634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Download spreadsheet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767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4DAE-986F-8A43-9BB8-D9DC93372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are the features of different types of operating system?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EC609-2BBA-A045-9312-87CE2EAF6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42EAD-8C85-284B-AACA-B445CDE1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58" y="4245594"/>
            <a:ext cx="1563053" cy="15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88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Distributed, embedded, multi-tasking, multi-user and real time operating systems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2112" y="1440588"/>
            <a:ext cx="10963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Use the following blank slides to create a presentation outlining the key features of the following types of operating systems: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- Distributed</a:t>
            </a:r>
            <a:br>
              <a:rPr lang="en-GB" dirty="0"/>
            </a:br>
            <a:r>
              <a:rPr lang="en-GB" dirty="0"/>
              <a:t>- Embedded</a:t>
            </a:r>
            <a:br>
              <a:rPr lang="en-GB" dirty="0"/>
            </a:br>
            <a:r>
              <a:rPr lang="en-GB" dirty="0"/>
              <a:t>- Multi-tasking</a:t>
            </a:r>
            <a:br>
              <a:rPr lang="en-GB" dirty="0"/>
            </a:br>
            <a:r>
              <a:rPr lang="en-GB" dirty="0"/>
              <a:t>- Multi-user</a:t>
            </a:r>
            <a:br>
              <a:rPr lang="en-GB" dirty="0"/>
            </a:br>
            <a:r>
              <a:rPr lang="en-GB" dirty="0"/>
              <a:t>- Real time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Include the following in your presentation in the appropriate place: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- </a:t>
            </a:r>
            <a:r>
              <a:rPr lang="en-GB" dirty="0" err="1"/>
              <a:t>Orbis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- Rockwell Collins AFDS-770</a:t>
            </a:r>
            <a:br>
              <a:rPr lang="en-GB" dirty="0"/>
            </a:br>
            <a:r>
              <a:rPr lang="en-GB" dirty="0"/>
              <a:t>- Windows</a:t>
            </a:r>
            <a:br>
              <a:rPr lang="en-GB" dirty="0"/>
            </a:br>
            <a:r>
              <a:rPr lang="en-GB" dirty="0"/>
              <a:t>- Big iron</a:t>
            </a:r>
            <a:br>
              <a:rPr lang="en-GB" dirty="0"/>
            </a:br>
            <a:r>
              <a:rPr lang="en-GB" dirty="0"/>
              <a:t>- Locus</a:t>
            </a:r>
          </a:p>
        </p:txBody>
      </p:sp>
    </p:spTree>
    <p:extLst>
      <p:ext uri="{BB962C8B-B14F-4D97-AF65-F5344CB8AC3E}">
        <p14:creationId xmlns:p14="http://schemas.microsoft.com/office/powerpoint/2010/main" val="3500033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Operating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218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Embedded Operating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252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Multi-tasking Operating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458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Multi-user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88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ACEE-E255-694C-B14D-E30F5F5B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B8174-3D3A-2146-8E58-14B903B8B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Before attempting these activities, you need to have watched the following videos to help answer the Key Questions and made a set of notes as instructed:</a:t>
            </a:r>
          </a:p>
          <a:p>
            <a:pPr marL="628650" lvl="1" indent="-314325">
              <a:lnSpc>
                <a:spcPct val="110000"/>
              </a:lnSpc>
              <a:buBlip>
                <a:blip r:embed="rId3"/>
              </a:buBlip>
            </a:pPr>
            <a:r>
              <a:rPr lang="en-US" dirty="0">
                <a:hlinkClick r:id="rId4"/>
              </a:rPr>
              <a:t>Need for Operating Systems</a:t>
            </a:r>
            <a:r>
              <a:rPr lang="en-US" dirty="0"/>
              <a:t> – KQ: </a:t>
            </a:r>
            <a:r>
              <a:rPr lang="en-GB" dirty="0"/>
              <a:t>Why do computers need an operating system like Windows/Linux/</a:t>
            </a:r>
            <a:r>
              <a:rPr lang="en-GB" dirty="0" err="1"/>
              <a:t>MacOS</a:t>
            </a:r>
            <a:r>
              <a:rPr lang="en-GB" dirty="0"/>
              <a:t>?</a:t>
            </a:r>
            <a:endParaRPr lang="en-US" dirty="0"/>
          </a:p>
          <a:p>
            <a:pPr marL="628650" lvl="1" indent="-314325">
              <a:lnSpc>
                <a:spcPct val="110000"/>
              </a:lnSpc>
              <a:buBlip>
                <a:blip r:embed="rId3"/>
              </a:buBlip>
            </a:pPr>
            <a:r>
              <a:rPr lang="en-GB" dirty="0">
                <a:hlinkClick r:id="rId5"/>
              </a:rPr>
              <a:t>Paging, Segmentation and Virtual Memory</a:t>
            </a:r>
            <a:r>
              <a:rPr lang="en-GB" dirty="0"/>
              <a:t> – KQ: How does a computer handle running out of memory and why does it slow down?</a:t>
            </a:r>
          </a:p>
          <a:p>
            <a:pPr marL="628650" lvl="1" indent="-314325">
              <a:lnSpc>
                <a:spcPct val="110000"/>
              </a:lnSpc>
              <a:buBlip>
                <a:blip r:embed="rId3"/>
              </a:buBlip>
            </a:pPr>
            <a:r>
              <a:rPr lang="en-US" dirty="0">
                <a:hlinkClick r:id="rId6"/>
              </a:rPr>
              <a:t>Interrupts</a:t>
            </a:r>
            <a:r>
              <a:rPr lang="en-US" dirty="0"/>
              <a:t> – KQ: </a:t>
            </a:r>
            <a:r>
              <a:rPr lang="en-GB" dirty="0"/>
              <a:t>What causes an interrupt to the CPU and how is it handled?</a:t>
            </a:r>
          </a:p>
          <a:p>
            <a:pPr marL="628650" lvl="1" indent="-314325">
              <a:lnSpc>
                <a:spcPct val="110000"/>
              </a:lnSpc>
              <a:buBlip>
                <a:blip r:embed="rId3"/>
              </a:buBlip>
            </a:pPr>
            <a:r>
              <a:rPr lang="en-US" dirty="0">
                <a:hlinkClick r:id="rId7"/>
              </a:rPr>
              <a:t>Scheduling</a:t>
            </a:r>
            <a:r>
              <a:rPr lang="en-US" dirty="0"/>
              <a:t> – KQ: </a:t>
            </a:r>
            <a:r>
              <a:rPr lang="en-GB" dirty="0"/>
              <a:t>From all the open programs in memory, how does the CPU decide which process to execute? </a:t>
            </a:r>
          </a:p>
          <a:p>
            <a:pPr marL="628650" lvl="1" indent="-314325">
              <a:lnSpc>
                <a:spcPct val="110000"/>
              </a:lnSpc>
              <a:buBlip>
                <a:blip r:embed="rId3"/>
              </a:buBlip>
            </a:pPr>
            <a:r>
              <a:rPr lang="en-US" dirty="0">
                <a:hlinkClick r:id="rId8"/>
              </a:rPr>
              <a:t>Types of Operating System</a:t>
            </a:r>
            <a:r>
              <a:rPr lang="en-US" dirty="0"/>
              <a:t> – KQ: </a:t>
            </a:r>
            <a:r>
              <a:rPr lang="en-GB" dirty="0"/>
              <a:t>What are the features of different types of operating system?</a:t>
            </a:r>
            <a:endParaRPr lang="en-US" dirty="0"/>
          </a:p>
          <a:p>
            <a:pPr marL="628650" lvl="1" indent="-314325">
              <a:lnSpc>
                <a:spcPct val="110000"/>
              </a:lnSpc>
              <a:buBlip>
                <a:blip r:embed="rId3"/>
              </a:buBlip>
            </a:pPr>
            <a:r>
              <a:rPr lang="en-US" dirty="0">
                <a:hlinkClick r:id="rId9"/>
              </a:rPr>
              <a:t>BIOS</a:t>
            </a:r>
            <a:r>
              <a:rPr lang="en-US" dirty="0"/>
              <a:t> – KQ:</a:t>
            </a:r>
            <a:r>
              <a:rPr lang="en-GB" dirty="0"/>
              <a:t>What is the relationship between these terms: BIOS, ROM, CMOS, POST, bootstrap and kernel?</a:t>
            </a:r>
            <a:endParaRPr lang="en-US" dirty="0"/>
          </a:p>
          <a:p>
            <a:pPr marL="628650" lvl="1" indent="-314325">
              <a:lnSpc>
                <a:spcPct val="110000"/>
              </a:lnSpc>
              <a:buBlip>
                <a:blip r:embed="rId3"/>
              </a:buBlip>
            </a:pPr>
            <a:r>
              <a:rPr lang="en-US" dirty="0">
                <a:hlinkClick r:id="rId10"/>
              </a:rPr>
              <a:t>Device Drivers</a:t>
            </a:r>
            <a:r>
              <a:rPr lang="en-US" dirty="0"/>
              <a:t> – KQ: </a:t>
            </a:r>
            <a:r>
              <a:rPr lang="en-GB" dirty="0"/>
              <a:t>What is the purpose of a device driver?</a:t>
            </a:r>
            <a:endParaRPr lang="en-US" dirty="0"/>
          </a:p>
          <a:p>
            <a:pPr marL="628650" lvl="1" indent="-314325">
              <a:lnSpc>
                <a:spcPct val="110000"/>
              </a:lnSpc>
              <a:buBlip>
                <a:blip r:embed="rId3"/>
              </a:buBlip>
            </a:pPr>
            <a:r>
              <a:rPr lang="en-US" dirty="0">
                <a:hlinkClick r:id="rId11"/>
              </a:rPr>
              <a:t>Virtual Machines</a:t>
            </a:r>
            <a:r>
              <a:rPr lang="en-US" dirty="0"/>
              <a:t> – KQ: </a:t>
            </a:r>
            <a:r>
              <a:rPr lang="en-GB" dirty="0"/>
              <a:t>What is a virtual machine?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C8D72-85B9-F244-AAC4-F6246E622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62554" y="1610171"/>
            <a:ext cx="1329446" cy="13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31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time Operating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814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0" y="0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Distributed, embedded, multi-tasking, multi-user and real time operating systems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25" y="1292501"/>
            <a:ext cx="10076369" cy="4154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EE028-7B83-B944-AEA5-72ABB55A3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726" y="74905"/>
            <a:ext cx="1133407" cy="10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4DAE-986F-8A43-9BB8-D9DC93372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the relationship between these terms: BIOS, ROM, CMOS, POST, bootstrap and kernel?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EC609-2BBA-A045-9312-87CE2EAF6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42EAD-8C85-284B-AACA-B445CDE1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58" y="4245594"/>
            <a:ext cx="1563053" cy="15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50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BIOS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337" y="1351136"/>
            <a:ext cx="10963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Explain the relevance of: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- Why the BIOS is stored in ROM </a:t>
            </a:r>
            <a:r>
              <a:rPr lang="en-GB"/>
              <a:t>and CMOS?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- POST (Power on self-test)</a:t>
            </a:r>
            <a:br>
              <a:rPr lang="en-GB" dirty="0"/>
            </a:br>
            <a:r>
              <a:rPr lang="en-GB" dirty="0"/>
              <a:t>- Boot loader (bootstrap)</a:t>
            </a:r>
            <a:br>
              <a:rPr lang="en-GB" dirty="0"/>
            </a:br>
            <a:r>
              <a:rPr lang="en-GB" dirty="0"/>
              <a:t>- Operating system kernel</a:t>
            </a:r>
            <a:br>
              <a:rPr lang="en-GB" dirty="0"/>
            </a:br>
            <a:r>
              <a:rPr lang="en-GB" dirty="0"/>
              <a:t>- Chernobyl virus</a:t>
            </a:r>
            <a:br>
              <a:rPr lang="en-GB" dirty="0"/>
            </a:br>
            <a:r>
              <a:rPr lang="en-GB" dirty="0"/>
              <a:t>- Gigabyte’s dual BIOS technology</a:t>
            </a:r>
          </a:p>
        </p:txBody>
      </p:sp>
      <p:pic>
        <p:nvPicPr>
          <p:cNvPr id="10" name="Picture 2" descr="https://upload.wikimedia.org/wikipedia/commons/5/5c/Bios-configuracion-orden-arranqu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1456" y="1351136"/>
            <a:ext cx="5787464" cy="36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031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4DAE-986F-8A43-9BB8-D9DC93372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the purpose of a device driver?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EC609-2BBA-A045-9312-87CE2EAF6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42EAD-8C85-284B-AACA-B445CDE1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58" y="4245594"/>
            <a:ext cx="1563053" cy="15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56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Device Drivers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169389"/>
            <a:ext cx="1096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could an analogy of a jigsaw puzzle explain the role of device drivers?  Can you identify 4 examples of device drivers and use the labelled puzzle pieces to illustrate?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29352" y="2399389"/>
            <a:ext cx="978123" cy="1181369"/>
            <a:chOff x="4036929" y="2789857"/>
            <a:chExt cx="978123" cy="118136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031714">
              <a:off x="4036929" y="2789857"/>
              <a:ext cx="978123" cy="118136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20066267">
              <a:off x="4057533" y="3045049"/>
              <a:ext cx="826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Operating system</a:t>
              </a:r>
              <a:endParaRPr lang="en-GB" sz="16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13271" y="4161349"/>
            <a:ext cx="978123" cy="1473536"/>
            <a:chOff x="4420848" y="4551817"/>
            <a:chExt cx="978123" cy="147353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79798">
              <a:off x="4420848" y="4551817"/>
              <a:ext cx="978123" cy="147353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1923490">
              <a:off x="4463699" y="5196168"/>
              <a:ext cx="826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Operating system</a:t>
              </a:r>
              <a:endParaRPr lang="en-GB" sz="1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24718" y="2122923"/>
            <a:ext cx="978123" cy="1181369"/>
            <a:chOff x="8650588" y="2546385"/>
            <a:chExt cx="978123" cy="11813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737439">
              <a:off x="8650588" y="2546385"/>
              <a:ext cx="978123" cy="118136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 rot="729675">
              <a:off x="8780279" y="2763692"/>
              <a:ext cx="826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Operating system</a:t>
              </a:r>
              <a:endParaRPr lang="en-GB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27949" y="4882185"/>
            <a:ext cx="1473536" cy="1038773"/>
            <a:chOff x="8535526" y="5272653"/>
            <a:chExt cx="1473536" cy="103877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323163">
              <a:off x="8783232" y="5024947"/>
              <a:ext cx="978123" cy="147353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4151326">
              <a:off x="8734963" y="5667563"/>
              <a:ext cx="826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Operating system</a:t>
              </a:r>
              <a:endParaRPr lang="en-GB" sz="16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31895" y="2782809"/>
            <a:ext cx="1778405" cy="978123"/>
            <a:chOff x="939472" y="3173277"/>
            <a:chExt cx="1778405" cy="97812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455357">
              <a:off x="1339613" y="2773136"/>
              <a:ext cx="978123" cy="1778405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 rot="3425827">
              <a:off x="1434150" y="3411848"/>
              <a:ext cx="82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USB</a:t>
              </a:r>
              <a:br>
                <a:rPr lang="en-GB" sz="1200" dirty="0"/>
              </a:br>
              <a:r>
                <a:rPr lang="en-GB" sz="1200" dirty="0"/>
                <a:t>Driver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26527" y="2068430"/>
            <a:ext cx="1778405" cy="978123"/>
            <a:chOff x="6334104" y="2458898"/>
            <a:chExt cx="1778405" cy="978123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6489251">
              <a:off x="6734245" y="2058757"/>
              <a:ext cx="978123" cy="177840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 rot="17297588">
              <a:off x="6822054" y="2733361"/>
              <a:ext cx="82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I/O</a:t>
              </a:r>
              <a:br>
                <a:rPr lang="en-GB" sz="1200" dirty="0"/>
              </a:br>
              <a:r>
                <a:rPr lang="en-GB" sz="1200" dirty="0"/>
                <a:t>Driver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33917" y="3826914"/>
            <a:ext cx="978123" cy="1181369"/>
            <a:chOff x="2841494" y="4217382"/>
            <a:chExt cx="978123" cy="118136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9899722">
              <a:off x="2841494" y="4217382"/>
              <a:ext cx="978123" cy="118136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9911016">
              <a:off x="2902761" y="4571375"/>
              <a:ext cx="82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Video</a:t>
              </a:r>
              <a:br>
                <a:rPr lang="en-GB" sz="1200" dirty="0"/>
              </a:br>
              <a:r>
                <a:rPr lang="en-GB" sz="1200" dirty="0"/>
                <a:t>Driver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655330" y="3493273"/>
            <a:ext cx="978123" cy="1181369"/>
            <a:chOff x="7762907" y="3883741"/>
            <a:chExt cx="978123" cy="118136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9899722">
              <a:off x="7762907" y="3883741"/>
              <a:ext cx="978123" cy="1181369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 rot="19861409">
              <a:off x="7838936" y="4232627"/>
              <a:ext cx="82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Printer</a:t>
              </a:r>
              <a:br>
                <a:rPr lang="en-GB" sz="1200" dirty="0"/>
              </a:br>
              <a:r>
                <a:rPr lang="en-GB" sz="1200" dirty="0"/>
                <a:t>Driver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73444" y="4287415"/>
            <a:ext cx="1473536" cy="978123"/>
            <a:chOff x="981021" y="4677883"/>
            <a:chExt cx="1473536" cy="978123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721429">
              <a:off x="1228727" y="4430177"/>
              <a:ext cx="978123" cy="1473536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 rot="16778411">
              <a:off x="1447650" y="5062096"/>
              <a:ext cx="826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Printer</a:t>
              </a:r>
              <a:endParaRPr lang="en-GB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803115" y="4894371"/>
            <a:ext cx="1473536" cy="978123"/>
            <a:chOff x="5910692" y="5284839"/>
            <a:chExt cx="1473536" cy="978123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015920">
              <a:off x="6158398" y="5037133"/>
              <a:ext cx="978123" cy="1473536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 rot="4953728">
              <a:off x="6036640" y="5562118"/>
              <a:ext cx="826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Graphics card</a:t>
              </a:r>
              <a:endParaRPr lang="en-GB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720771" y="3271870"/>
            <a:ext cx="1004988" cy="1181369"/>
            <a:chOff x="5828348" y="3662338"/>
            <a:chExt cx="1004988" cy="118136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94397">
              <a:off x="5828348" y="3662338"/>
              <a:ext cx="978123" cy="118136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12994048">
              <a:off x="6007276" y="3978619"/>
              <a:ext cx="826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Keyboard</a:t>
              </a:r>
              <a:endParaRPr lang="en-GB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957881" y="3209137"/>
            <a:ext cx="978123" cy="1181369"/>
            <a:chOff x="10065458" y="3599605"/>
            <a:chExt cx="978123" cy="1181369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94397">
              <a:off x="10065458" y="3599605"/>
              <a:ext cx="978123" cy="1181369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 rot="12965108">
              <a:off x="10211549" y="3861320"/>
              <a:ext cx="826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USB Flash memory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306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4DAE-986F-8A43-9BB8-D9DC93372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a virtual machine?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EC609-2BBA-A045-9312-87CE2EAF6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42EAD-8C85-284B-AACA-B445CDE1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758" y="4245594"/>
            <a:ext cx="1563053" cy="15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9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Virtual machines, any instance where software is used to take on the function of a machine including executing intermediate code or running an operating system within another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5724" y="1410770"/>
            <a:ext cx="10963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In your own words explain the following: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- Virtualised servers</a:t>
            </a:r>
            <a:br>
              <a:rPr lang="en-GB" dirty="0"/>
            </a:br>
            <a:r>
              <a:rPr lang="en-GB" dirty="0"/>
              <a:t>- Boot camp</a:t>
            </a:r>
            <a:br>
              <a:rPr lang="en-GB" dirty="0"/>
            </a:br>
            <a:r>
              <a:rPr lang="en-GB" dirty="0"/>
              <a:t>- Java byte code</a:t>
            </a:r>
          </a:p>
        </p:txBody>
      </p:sp>
    </p:spTree>
    <p:extLst>
      <p:ext uri="{BB962C8B-B14F-4D97-AF65-F5344CB8AC3E}">
        <p14:creationId xmlns:p14="http://schemas.microsoft.com/office/powerpoint/2010/main" val="3039607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0" y="0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Virtual machines, any instance where software is used to take on the function of a machine including executing intermediate code or running an operating system within another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5" y="1259992"/>
            <a:ext cx="10896101" cy="2894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1EE028-7B83-B944-AEA5-72ABB55A3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2530" y="39094"/>
            <a:ext cx="1133407" cy="10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0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6" name="Group 30"/>
          <p:cNvGrpSpPr>
            <a:grpSpLocks/>
          </p:cNvGrpSpPr>
          <p:nvPr/>
        </p:nvGrpSpPr>
        <p:grpSpPr bwMode="auto">
          <a:xfrm>
            <a:off x="1466850" y="171451"/>
            <a:ext cx="414338" cy="347663"/>
            <a:chOff x="51562" y="63"/>
            <a:chExt cx="7128" cy="5980"/>
          </a:xfrm>
        </p:grpSpPr>
      </p:grpSp>
      <p:grpSp>
        <p:nvGrpSpPr>
          <p:cNvPr id="2310" name="Group 32"/>
          <p:cNvGrpSpPr>
            <a:grpSpLocks/>
          </p:cNvGrpSpPr>
          <p:nvPr/>
        </p:nvGrpSpPr>
        <p:grpSpPr bwMode="auto">
          <a:xfrm>
            <a:off x="1270001" y="96838"/>
            <a:ext cx="327025" cy="495300"/>
            <a:chOff x="50990" y="28400"/>
            <a:chExt cx="7131" cy="10832"/>
          </a:xfrm>
        </p:grpSpPr>
        <p:grpSp>
          <p:nvGrpSpPr>
            <p:cNvPr id="62" name="Group 62"/>
            <p:cNvGrpSpPr>
              <a:grpSpLocks/>
            </p:cNvGrpSpPr>
            <p:nvPr/>
          </p:nvGrpSpPr>
          <p:grpSpPr bwMode="auto">
            <a:xfrm>
              <a:off x="50990" y="30830"/>
              <a:ext cx="7131" cy="5972"/>
              <a:chOff x="50990" y="30830"/>
              <a:chExt cx="7131" cy="5971"/>
            </a:xfrm>
          </p:grpSpPr>
        </p:grpSp>
        <p:grpSp>
          <p:nvGrpSpPr>
            <p:cNvPr id="66" name="Group 66"/>
            <p:cNvGrpSpPr>
              <a:grpSpLocks/>
            </p:cNvGrpSpPr>
            <p:nvPr/>
          </p:nvGrpSpPr>
          <p:grpSpPr bwMode="auto">
            <a:xfrm>
              <a:off x="51959" y="28400"/>
              <a:ext cx="5194" cy="2430"/>
              <a:chOff x="51959" y="28400"/>
              <a:chExt cx="5193" cy="2430"/>
            </a:xfrm>
          </p:grpSpPr>
        </p:grpSp>
        <p:grpSp>
          <p:nvGrpSpPr>
            <p:cNvPr id="70" name="Group 70"/>
            <p:cNvGrpSpPr>
              <a:grpSpLocks/>
            </p:cNvGrpSpPr>
            <p:nvPr/>
          </p:nvGrpSpPr>
          <p:grpSpPr bwMode="auto">
            <a:xfrm>
              <a:off x="51959" y="36802"/>
              <a:ext cx="5194" cy="2430"/>
              <a:chOff x="51959" y="36802"/>
              <a:chExt cx="5193" cy="2430"/>
            </a:xfrm>
          </p:grpSpPr>
        </p:grpSp>
      </p:grpSp>
      <p:grpSp>
        <p:nvGrpSpPr>
          <p:cNvPr id="2661" name="Group 3"/>
          <p:cNvGrpSpPr>
            <a:grpSpLocks/>
          </p:cNvGrpSpPr>
          <p:nvPr/>
        </p:nvGrpSpPr>
        <p:grpSpPr bwMode="auto">
          <a:xfrm>
            <a:off x="1270001" y="30164"/>
            <a:ext cx="517525" cy="693737"/>
            <a:chOff x="0" y="23145"/>
            <a:chExt cx="11938" cy="15954"/>
          </a:xfrm>
        </p:grpSpPr>
        <p:grpSp>
          <p:nvGrpSpPr>
            <p:cNvPr id="75" name="Group 75"/>
            <p:cNvGrpSpPr>
              <a:grpSpLocks/>
            </p:cNvGrpSpPr>
            <p:nvPr/>
          </p:nvGrpSpPr>
          <p:grpSpPr bwMode="auto">
            <a:xfrm>
              <a:off x="0" y="28273"/>
              <a:ext cx="7143" cy="10827"/>
              <a:chOff x="0" y="28273"/>
              <a:chExt cx="7143" cy="10831"/>
            </a:xfrm>
          </p:grpSpPr>
          <p:grpSp>
            <p:nvGrpSpPr>
              <p:cNvPr id="76" name="Group 76"/>
              <p:cNvGrpSpPr>
                <a:grpSpLocks/>
              </p:cNvGrpSpPr>
              <p:nvPr/>
            </p:nvGrpSpPr>
            <p:grpSpPr bwMode="auto">
              <a:xfrm>
                <a:off x="0" y="30703"/>
                <a:ext cx="7143" cy="5972"/>
                <a:chOff x="0" y="30703"/>
                <a:chExt cx="7143" cy="5971"/>
              </a:xfrm>
            </p:grpSpPr>
          </p:grpSp>
          <p:grpSp>
            <p:nvGrpSpPr>
              <p:cNvPr id="80" name="Group 80"/>
              <p:cNvGrpSpPr>
                <a:grpSpLocks/>
              </p:cNvGrpSpPr>
              <p:nvPr/>
            </p:nvGrpSpPr>
            <p:grpSpPr bwMode="auto">
              <a:xfrm>
                <a:off x="968" y="28273"/>
                <a:ext cx="5207" cy="2430"/>
                <a:chOff x="968" y="28273"/>
                <a:chExt cx="5207" cy="2430"/>
              </a:xfrm>
            </p:grpSpPr>
          </p:grpSp>
          <p:grpSp>
            <p:nvGrpSpPr>
              <p:cNvPr id="84" name="Group 84"/>
              <p:cNvGrpSpPr>
                <a:grpSpLocks/>
              </p:cNvGrpSpPr>
              <p:nvPr/>
            </p:nvGrpSpPr>
            <p:grpSpPr bwMode="auto">
              <a:xfrm>
                <a:off x="968" y="36675"/>
                <a:ext cx="5207" cy="2430"/>
                <a:chOff x="968" y="36675"/>
                <a:chExt cx="5207" cy="2429"/>
              </a:xfrm>
            </p:grpSpPr>
          </p:grpSp>
        </p:grpSp>
        <p:grpSp>
          <p:nvGrpSpPr>
            <p:cNvPr id="88" name="Group 88"/>
            <p:cNvGrpSpPr>
              <a:grpSpLocks/>
            </p:cNvGrpSpPr>
            <p:nvPr/>
          </p:nvGrpSpPr>
          <p:grpSpPr bwMode="auto">
            <a:xfrm rot="-5400000">
              <a:off x="4961" y="23359"/>
              <a:ext cx="7192" cy="6763"/>
              <a:chOff x="4869" y="23329"/>
              <a:chExt cx="7194" cy="6762"/>
            </a:xfrm>
          </p:grpSpPr>
          <p:grpSp>
            <p:nvGrpSpPr>
              <p:cNvPr id="89" name="Group 89"/>
              <p:cNvGrpSpPr>
                <a:grpSpLocks/>
              </p:cNvGrpSpPr>
              <p:nvPr/>
            </p:nvGrpSpPr>
            <p:grpSpPr bwMode="auto">
              <a:xfrm>
                <a:off x="4869" y="25758"/>
                <a:ext cx="7195" cy="1905"/>
                <a:chOff x="4869" y="25758"/>
                <a:chExt cx="7194" cy="1905"/>
              </a:xfrm>
            </p:grpSpPr>
          </p:grpSp>
          <p:grpSp>
            <p:nvGrpSpPr>
              <p:cNvPr id="93" name="Group 93"/>
              <p:cNvGrpSpPr>
                <a:grpSpLocks/>
              </p:cNvGrpSpPr>
              <p:nvPr/>
            </p:nvGrpSpPr>
            <p:grpSpPr bwMode="auto">
              <a:xfrm>
                <a:off x="5917" y="23329"/>
                <a:ext cx="5194" cy="2429"/>
                <a:chOff x="5917" y="23329"/>
                <a:chExt cx="5193" cy="2428"/>
              </a:xfrm>
            </p:grpSpPr>
          </p:grpSp>
          <p:grpSp>
            <p:nvGrpSpPr>
              <p:cNvPr id="97" name="Group 97"/>
              <p:cNvGrpSpPr>
                <a:grpSpLocks/>
              </p:cNvGrpSpPr>
              <p:nvPr/>
            </p:nvGrpSpPr>
            <p:grpSpPr bwMode="auto">
              <a:xfrm>
                <a:off x="5901" y="27663"/>
                <a:ext cx="5194" cy="2429"/>
                <a:chOff x="5901" y="27663"/>
                <a:chExt cx="5193" cy="2428"/>
              </a:xfrm>
            </p:grpSpPr>
          </p:grpSp>
        </p:grpSp>
      </p:grpSp>
      <p:grpSp>
        <p:nvGrpSpPr>
          <p:cNvPr id="2492" name="Group 354"/>
          <p:cNvGrpSpPr>
            <a:grpSpLocks/>
          </p:cNvGrpSpPr>
          <p:nvPr/>
        </p:nvGrpSpPr>
        <p:grpSpPr bwMode="auto">
          <a:xfrm>
            <a:off x="1101726" y="4763"/>
            <a:ext cx="701675" cy="666750"/>
            <a:chOff x="0" y="0"/>
            <a:chExt cx="5954" cy="5651"/>
          </a:xfrm>
        </p:grpSpPr>
        <p:grpSp>
          <p:nvGrpSpPr>
            <p:cNvPr id="102" name="Group 571"/>
            <p:cNvGrpSpPr>
              <a:grpSpLocks/>
            </p:cNvGrpSpPr>
            <p:nvPr/>
          </p:nvGrpSpPr>
          <p:grpSpPr bwMode="auto">
            <a:xfrm>
              <a:off x="0" y="0"/>
              <a:ext cx="3130" cy="3003"/>
              <a:chOff x="0" y="0"/>
              <a:chExt cx="12961" cy="12961"/>
            </a:xfrm>
          </p:grpSpPr>
          <p:grpSp>
            <p:nvGrpSpPr>
              <p:cNvPr id="103" name="Group 103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104" name="Group 104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107" name="Group 107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110" name="Group 110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113" name="Group 113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114" name="Group 114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117" name="Group 117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120" name="Group 120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123" name="Group 123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124" name="Group 124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127" name="Group 127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130" name="Group 130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133" name="Group 133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134" name="Group 134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137" name="Group 137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140" name="Group 140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  <p:grpSp>
          <p:nvGrpSpPr>
            <p:cNvPr id="228" name="Group 529"/>
            <p:cNvGrpSpPr>
              <a:grpSpLocks/>
            </p:cNvGrpSpPr>
            <p:nvPr/>
          </p:nvGrpSpPr>
          <p:grpSpPr bwMode="auto">
            <a:xfrm>
              <a:off x="35" y="2647"/>
              <a:ext cx="3130" cy="3004"/>
              <a:chOff x="0" y="0"/>
              <a:chExt cx="12961" cy="12961"/>
            </a:xfrm>
          </p:grpSpPr>
          <p:grpSp>
            <p:nvGrpSpPr>
              <p:cNvPr id="229" name="Group 229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230" name="Group 230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233" name="Group 233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236" name="Group 236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239" name="Group 239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240" name="Group 240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243" name="Group 243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246" name="Group 246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249" name="Group 249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250" name="Group 250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253" name="Group 253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256" name="Group 256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259" name="Group 259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260" name="Group 260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263" name="Group 263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266" name="Group 266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  <p:grpSp>
          <p:nvGrpSpPr>
            <p:cNvPr id="270" name="Group 487"/>
            <p:cNvGrpSpPr>
              <a:grpSpLocks/>
            </p:cNvGrpSpPr>
            <p:nvPr/>
          </p:nvGrpSpPr>
          <p:grpSpPr bwMode="auto">
            <a:xfrm>
              <a:off x="2789" y="0"/>
              <a:ext cx="3130" cy="3003"/>
              <a:chOff x="0" y="0"/>
              <a:chExt cx="12961" cy="12961"/>
            </a:xfrm>
          </p:grpSpPr>
          <p:grpSp>
            <p:nvGrpSpPr>
              <p:cNvPr id="271" name="Group 271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272" name="Group 272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275" name="Group 275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278" name="Group 278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281" name="Group 281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282" name="Group 282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285" name="Group 285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288" name="Group 288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291" name="Group 291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292" name="Group 292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295" name="Group 295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298" name="Group 298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301" name="Group 301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302" name="Group 302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305" name="Group 305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308" name="Group 308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  <p:grpSp>
          <p:nvGrpSpPr>
            <p:cNvPr id="312" name="Group 445"/>
            <p:cNvGrpSpPr>
              <a:grpSpLocks/>
            </p:cNvGrpSpPr>
            <p:nvPr/>
          </p:nvGrpSpPr>
          <p:grpSpPr bwMode="auto">
            <a:xfrm>
              <a:off x="2824" y="2647"/>
              <a:ext cx="3130" cy="3004"/>
              <a:chOff x="0" y="0"/>
              <a:chExt cx="12961" cy="12961"/>
            </a:xfrm>
          </p:grpSpPr>
          <p:grpSp>
            <p:nvGrpSpPr>
              <p:cNvPr id="313" name="Group 313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314" name="Group 314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317" name="Group 317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320" name="Group 320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323" name="Group 323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324" name="Group 324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327" name="Group 327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330" name="Group 330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333" name="Group 333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334" name="Group 334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337" name="Group 337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340" name="Group 340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343" name="Group 343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344" name="Group 344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347" name="Group 347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350" name="Group 350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</p:grpSp>
      <p:grpSp>
        <p:nvGrpSpPr>
          <p:cNvPr id="2323" name="Group 355"/>
          <p:cNvGrpSpPr>
            <a:grpSpLocks/>
          </p:cNvGrpSpPr>
          <p:nvPr/>
        </p:nvGrpSpPr>
        <p:grpSpPr bwMode="auto">
          <a:xfrm>
            <a:off x="1114426" y="15875"/>
            <a:ext cx="701675" cy="666750"/>
            <a:chOff x="0" y="0"/>
            <a:chExt cx="5954" cy="5651"/>
          </a:xfrm>
        </p:grpSpPr>
        <p:grpSp>
          <p:nvGrpSpPr>
            <p:cNvPr id="356" name="Group 402"/>
            <p:cNvGrpSpPr>
              <a:grpSpLocks/>
            </p:cNvGrpSpPr>
            <p:nvPr/>
          </p:nvGrpSpPr>
          <p:grpSpPr bwMode="auto">
            <a:xfrm>
              <a:off x="0" y="0"/>
              <a:ext cx="3130" cy="3003"/>
              <a:chOff x="0" y="0"/>
              <a:chExt cx="12961" cy="12961"/>
            </a:xfrm>
          </p:grpSpPr>
          <p:grpSp>
            <p:nvGrpSpPr>
              <p:cNvPr id="357" name="Group 357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358" name="Group 358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361" name="Group 361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364" name="Group 364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367" name="Group 367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368" name="Group 368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371" name="Group 371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374" name="Group 374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377" name="Group 377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378" name="Group 378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381" name="Group 381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384" name="Group 384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387" name="Group 387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388" name="Group 388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391" name="Group 391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394" name="Group 394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  <p:grpSp>
          <p:nvGrpSpPr>
            <p:cNvPr id="398" name="Group 360"/>
            <p:cNvGrpSpPr>
              <a:grpSpLocks/>
            </p:cNvGrpSpPr>
            <p:nvPr/>
          </p:nvGrpSpPr>
          <p:grpSpPr bwMode="auto">
            <a:xfrm>
              <a:off x="35" y="2647"/>
              <a:ext cx="3130" cy="3004"/>
              <a:chOff x="0" y="0"/>
              <a:chExt cx="12961" cy="12961"/>
            </a:xfrm>
          </p:grpSpPr>
          <p:grpSp>
            <p:nvGrpSpPr>
              <p:cNvPr id="399" name="Group 399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400" name="Group 400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403" name="Group 403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406" name="Group 406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409" name="Group 409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410" name="Group 410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413" name="Group 413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416" name="Group 416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419" name="Group 419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420" name="Group 420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423" name="Group 423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426" name="Group 426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429" name="Group 429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430" name="Group 430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433" name="Group 433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436" name="Group 436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  <p:grpSp>
          <p:nvGrpSpPr>
            <p:cNvPr id="440" name="Group 318"/>
            <p:cNvGrpSpPr>
              <a:grpSpLocks/>
            </p:cNvGrpSpPr>
            <p:nvPr/>
          </p:nvGrpSpPr>
          <p:grpSpPr bwMode="auto">
            <a:xfrm>
              <a:off x="2789" y="0"/>
              <a:ext cx="3130" cy="3003"/>
              <a:chOff x="0" y="0"/>
              <a:chExt cx="12961" cy="12961"/>
            </a:xfrm>
          </p:grpSpPr>
          <p:grpSp>
            <p:nvGrpSpPr>
              <p:cNvPr id="441" name="Group 441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442" name="Group 442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445" name="Group 445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448" name="Group 448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451" name="Group 451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452" name="Group 452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455" name="Group 455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458" name="Group 458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461" name="Group 461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462" name="Group 462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465" name="Group 465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468" name="Group 468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471" name="Group 471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472" name="Group 472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475" name="Group 475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478" name="Group 478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  <p:grpSp>
          <p:nvGrpSpPr>
            <p:cNvPr id="482" name="Group 276"/>
            <p:cNvGrpSpPr>
              <a:grpSpLocks/>
            </p:cNvGrpSpPr>
            <p:nvPr/>
          </p:nvGrpSpPr>
          <p:grpSpPr bwMode="auto">
            <a:xfrm>
              <a:off x="2824" y="2647"/>
              <a:ext cx="3130" cy="3004"/>
              <a:chOff x="0" y="0"/>
              <a:chExt cx="12961" cy="12961"/>
            </a:xfrm>
          </p:grpSpPr>
          <p:grpSp>
            <p:nvGrpSpPr>
              <p:cNvPr id="483" name="Group 483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484" name="Group 484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487" name="Group 487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490" name="Group 490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493" name="Group 493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494" name="Group 494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497" name="Group 497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500" name="Group 500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503" name="Group 503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504" name="Group 504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507" name="Group 507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510" name="Group 510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513" name="Group 513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514" name="Group 514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517" name="Group 517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520" name="Group 520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</p:grpSp>
      <p:grpSp>
        <p:nvGrpSpPr>
          <p:cNvPr id="2140" name="Group 693"/>
          <p:cNvGrpSpPr>
            <a:grpSpLocks/>
          </p:cNvGrpSpPr>
          <p:nvPr/>
        </p:nvGrpSpPr>
        <p:grpSpPr bwMode="auto">
          <a:xfrm>
            <a:off x="1095376" y="174626"/>
            <a:ext cx="701675" cy="354013"/>
            <a:chOff x="0" y="0"/>
            <a:chExt cx="7025" cy="3540"/>
          </a:xfrm>
        </p:grpSpPr>
        <p:grpSp>
          <p:nvGrpSpPr>
            <p:cNvPr id="525" name="Group 135"/>
            <p:cNvGrpSpPr>
              <a:grpSpLocks/>
            </p:cNvGrpSpPr>
            <p:nvPr/>
          </p:nvGrpSpPr>
          <p:grpSpPr bwMode="auto">
            <a:xfrm>
              <a:off x="0" y="0"/>
              <a:ext cx="3692" cy="3540"/>
              <a:chOff x="0" y="0"/>
              <a:chExt cx="12961" cy="12961"/>
            </a:xfrm>
          </p:grpSpPr>
          <p:grpSp>
            <p:nvGrpSpPr>
              <p:cNvPr id="526" name="Group 526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527" name="Group 527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530" name="Group 530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533" name="Group 533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536" name="Group 536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537" name="Group 537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540" name="Group 540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543" name="Group 543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546" name="Group 546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547" name="Group 547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550" name="Group 550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553" name="Group 553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556" name="Group 556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557" name="Group 557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560" name="Group 560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563" name="Group 563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  <p:grpSp>
          <p:nvGrpSpPr>
            <p:cNvPr id="609" name="Group 93"/>
            <p:cNvGrpSpPr>
              <a:grpSpLocks/>
            </p:cNvGrpSpPr>
            <p:nvPr/>
          </p:nvGrpSpPr>
          <p:grpSpPr bwMode="auto">
            <a:xfrm>
              <a:off x="3333" y="0"/>
              <a:ext cx="3692" cy="3540"/>
              <a:chOff x="0" y="0"/>
              <a:chExt cx="12961" cy="12961"/>
            </a:xfrm>
          </p:grpSpPr>
          <p:grpSp>
            <p:nvGrpSpPr>
              <p:cNvPr id="610" name="Group 610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611" name="Group 611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614" name="Group 614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617" name="Group 617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620" name="Group 620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621" name="Group 621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624" name="Group 624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627" name="Group 627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630" name="Group 630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631" name="Group 631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634" name="Group 634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637" name="Group 637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640" name="Group 640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641" name="Group 641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644" name="Group 644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647" name="Group 647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</p:grpSp>
      <p:grpSp>
        <p:nvGrpSpPr>
          <p:cNvPr id="2225" name="Group 694"/>
          <p:cNvGrpSpPr>
            <a:grpSpLocks/>
          </p:cNvGrpSpPr>
          <p:nvPr/>
        </p:nvGrpSpPr>
        <p:grpSpPr bwMode="auto">
          <a:xfrm>
            <a:off x="1104901" y="198438"/>
            <a:ext cx="701675" cy="354012"/>
            <a:chOff x="0" y="0"/>
            <a:chExt cx="7025" cy="3540"/>
          </a:xfrm>
        </p:grpSpPr>
        <p:grpSp>
          <p:nvGrpSpPr>
            <p:cNvPr id="695" name="Group 220"/>
            <p:cNvGrpSpPr>
              <a:grpSpLocks/>
            </p:cNvGrpSpPr>
            <p:nvPr/>
          </p:nvGrpSpPr>
          <p:grpSpPr bwMode="auto">
            <a:xfrm>
              <a:off x="0" y="0"/>
              <a:ext cx="3692" cy="3540"/>
              <a:chOff x="0" y="0"/>
              <a:chExt cx="12961" cy="12961"/>
            </a:xfrm>
          </p:grpSpPr>
          <p:grpSp>
            <p:nvGrpSpPr>
              <p:cNvPr id="696" name="Group 696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697" name="Group 697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700" name="Group 700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703" name="Group 703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706" name="Group 706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707" name="Group 707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710" name="Group 710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713" name="Group 713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716" name="Group 716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717" name="Group 717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720" name="Group 720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723" name="Group 723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726" name="Group 726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727" name="Group 727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730" name="Group 730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733" name="Group 733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  <p:grpSp>
          <p:nvGrpSpPr>
            <p:cNvPr id="737" name="Group 178"/>
            <p:cNvGrpSpPr>
              <a:grpSpLocks/>
            </p:cNvGrpSpPr>
            <p:nvPr/>
          </p:nvGrpSpPr>
          <p:grpSpPr bwMode="auto">
            <a:xfrm>
              <a:off x="3333" y="0"/>
              <a:ext cx="3692" cy="3540"/>
              <a:chOff x="0" y="0"/>
              <a:chExt cx="12961" cy="12961"/>
            </a:xfrm>
          </p:grpSpPr>
          <p:grpSp>
            <p:nvGrpSpPr>
              <p:cNvPr id="738" name="Group 738"/>
              <p:cNvGrpSpPr>
                <a:grpSpLocks/>
              </p:cNvGrpSpPr>
              <p:nvPr/>
            </p:nvGrpSpPr>
            <p:grpSpPr bwMode="auto">
              <a:xfrm>
                <a:off x="3600" y="0"/>
                <a:ext cx="5761" cy="4320"/>
                <a:chOff x="3600" y="0"/>
                <a:chExt cx="5760" cy="4320"/>
              </a:xfrm>
            </p:grpSpPr>
            <p:grpSp>
              <p:nvGrpSpPr>
                <p:cNvPr id="739" name="Group 739"/>
                <p:cNvGrpSpPr>
                  <a:grpSpLocks/>
                </p:cNvGrpSpPr>
                <p:nvPr/>
              </p:nvGrpSpPr>
              <p:grpSpPr bwMode="auto">
                <a:xfrm>
                  <a:off x="3600" y="0"/>
                  <a:ext cx="1440" cy="4320"/>
                  <a:chOff x="360040" y="0"/>
                  <a:chExt cx="144016" cy="432048"/>
                </a:xfrm>
              </p:grpSpPr>
            </p:grpSp>
            <p:grpSp>
              <p:nvGrpSpPr>
                <p:cNvPr id="742" name="Group 742"/>
                <p:cNvGrpSpPr>
                  <a:grpSpLocks/>
                </p:cNvGrpSpPr>
                <p:nvPr/>
              </p:nvGrpSpPr>
              <p:grpSpPr bwMode="auto">
                <a:xfrm>
                  <a:off x="5760" y="0"/>
                  <a:ext cx="1440" cy="4320"/>
                  <a:chOff x="5760" y="0"/>
                  <a:chExt cx="1440" cy="4320"/>
                </a:xfrm>
              </p:grpSpPr>
            </p:grpSp>
            <p:grpSp>
              <p:nvGrpSpPr>
                <p:cNvPr id="745" name="Group 745"/>
                <p:cNvGrpSpPr>
                  <a:grpSpLocks/>
                </p:cNvGrpSpPr>
                <p:nvPr/>
              </p:nvGrpSpPr>
              <p:grpSpPr bwMode="auto">
                <a:xfrm>
                  <a:off x="7920" y="0"/>
                  <a:ext cx="1441" cy="4320"/>
                  <a:chOff x="7920" y="0"/>
                  <a:chExt cx="1440" cy="4320"/>
                </a:xfrm>
              </p:grpSpPr>
            </p:grpSp>
          </p:grpSp>
          <p:grpSp>
            <p:nvGrpSpPr>
              <p:cNvPr id="748" name="Group 748"/>
              <p:cNvGrpSpPr>
                <a:grpSpLocks/>
              </p:cNvGrpSpPr>
              <p:nvPr/>
            </p:nvGrpSpPr>
            <p:grpSpPr bwMode="auto">
              <a:xfrm rot="10800000">
                <a:off x="3600" y="8640"/>
                <a:ext cx="5761" cy="4321"/>
                <a:chOff x="3600" y="8640"/>
                <a:chExt cx="5760" cy="4320"/>
              </a:xfrm>
            </p:grpSpPr>
            <p:grpSp>
              <p:nvGrpSpPr>
                <p:cNvPr id="749" name="Group 749"/>
                <p:cNvGrpSpPr>
                  <a:grpSpLocks/>
                </p:cNvGrpSpPr>
                <p:nvPr/>
              </p:nvGrpSpPr>
              <p:grpSpPr bwMode="auto">
                <a:xfrm>
                  <a:off x="3600" y="8640"/>
                  <a:ext cx="1440" cy="4321"/>
                  <a:chOff x="3600" y="8640"/>
                  <a:chExt cx="1440" cy="4320"/>
                </a:xfrm>
              </p:grpSpPr>
            </p:grpSp>
            <p:grpSp>
              <p:nvGrpSpPr>
                <p:cNvPr id="752" name="Group 752"/>
                <p:cNvGrpSpPr>
                  <a:grpSpLocks/>
                </p:cNvGrpSpPr>
                <p:nvPr/>
              </p:nvGrpSpPr>
              <p:grpSpPr bwMode="auto">
                <a:xfrm>
                  <a:off x="5760" y="8640"/>
                  <a:ext cx="1440" cy="4321"/>
                  <a:chOff x="5760" y="8640"/>
                  <a:chExt cx="1440" cy="4320"/>
                </a:xfrm>
              </p:grpSpPr>
            </p:grpSp>
            <p:grpSp>
              <p:nvGrpSpPr>
                <p:cNvPr id="755" name="Group 755"/>
                <p:cNvGrpSpPr>
                  <a:grpSpLocks/>
                </p:cNvGrpSpPr>
                <p:nvPr/>
              </p:nvGrpSpPr>
              <p:grpSpPr bwMode="auto">
                <a:xfrm>
                  <a:off x="7920" y="8640"/>
                  <a:ext cx="1441" cy="4321"/>
                  <a:chOff x="7920" y="8640"/>
                  <a:chExt cx="1440" cy="4320"/>
                </a:xfrm>
              </p:grpSpPr>
            </p:grpSp>
          </p:grpSp>
          <p:grpSp>
            <p:nvGrpSpPr>
              <p:cNvPr id="758" name="Group 758"/>
              <p:cNvGrpSpPr>
                <a:grpSpLocks/>
              </p:cNvGrpSpPr>
              <p:nvPr/>
            </p:nvGrpSpPr>
            <p:grpSpPr bwMode="auto">
              <a:xfrm rot="5400000">
                <a:off x="7920" y="4320"/>
                <a:ext cx="5761" cy="4321"/>
                <a:chOff x="7920" y="4320"/>
                <a:chExt cx="5760" cy="4320"/>
              </a:xfrm>
            </p:grpSpPr>
            <p:grpSp>
              <p:nvGrpSpPr>
                <p:cNvPr id="759" name="Group 759"/>
                <p:cNvGrpSpPr>
                  <a:grpSpLocks/>
                </p:cNvGrpSpPr>
                <p:nvPr/>
              </p:nvGrpSpPr>
              <p:grpSpPr bwMode="auto">
                <a:xfrm>
                  <a:off x="7920" y="4320"/>
                  <a:ext cx="1441" cy="4320"/>
                  <a:chOff x="7920" y="4320"/>
                  <a:chExt cx="1440" cy="4320"/>
                </a:xfrm>
              </p:grpSpPr>
            </p:grpSp>
            <p:grpSp>
              <p:nvGrpSpPr>
                <p:cNvPr id="762" name="Group 762"/>
                <p:cNvGrpSpPr>
                  <a:grpSpLocks/>
                </p:cNvGrpSpPr>
                <p:nvPr/>
              </p:nvGrpSpPr>
              <p:grpSpPr bwMode="auto">
                <a:xfrm>
                  <a:off x="10081" y="4320"/>
                  <a:ext cx="1440" cy="4320"/>
                  <a:chOff x="10081" y="4320"/>
                  <a:chExt cx="1440" cy="4320"/>
                </a:xfrm>
              </p:grpSpPr>
            </p:grpSp>
            <p:grpSp>
              <p:nvGrpSpPr>
                <p:cNvPr id="765" name="Group 765"/>
                <p:cNvGrpSpPr>
                  <a:grpSpLocks/>
                </p:cNvGrpSpPr>
                <p:nvPr/>
              </p:nvGrpSpPr>
              <p:grpSpPr bwMode="auto">
                <a:xfrm>
                  <a:off x="12241" y="4320"/>
                  <a:ext cx="1440" cy="4320"/>
                  <a:chOff x="12241" y="4320"/>
                  <a:chExt cx="1440" cy="4320"/>
                </a:xfrm>
              </p:grpSpPr>
            </p:grpSp>
          </p:grpSp>
          <p:grpSp>
            <p:nvGrpSpPr>
              <p:cNvPr id="768" name="Group 768"/>
              <p:cNvGrpSpPr>
                <a:grpSpLocks/>
              </p:cNvGrpSpPr>
              <p:nvPr/>
            </p:nvGrpSpPr>
            <p:grpSpPr bwMode="auto">
              <a:xfrm rot="-5400000">
                <a:off x="-721" y="4321"/>
                <a:ext cx="5761" cy="4320"/>
                <a:chOff x="-720" y="4320"/>
                <a:chExt cx="5760" cy="4320"/>
              </a:xfrm>
            </p:grpSpPr>
            <p:grpSp>
              <p:nvGrpSpPr>
                <p:cNvPr id="769" name="Group 769"/>
                <p:cNvGrpSpPr>
                  <a:grpSpLocks/>
                </p:cNvGrpSpPr>
                <p:nvPr/>
              </p:nvGrpSpPr>
              <p:grpSpPr bwMode="auto">
                <a:xfrm>
                  <a:off x="-720" y="4320"/>
                  <a:ext cx="1440" cy="4320"/>
                  <a:chOff x="-720" y="4320"/>
                  <a:chExt cx="1440" cy="4320"/>
                </a:xfrm>
              </p:grpSpPr>
            </p:grpSp>
            <p:grpSp>
              <p:nvGrpSpPr>
                <p:cNvPr id="772" name="Group 772"/>
                <p:cNvGrpSpPr>
                  <a:grpSpLocks/>
                </p:cNvGrpSpPr>
                <p:nvPr/>
              </p:nvGrpSpPr>
              <p:grpSpPr bwMode="auto">
                <a:xfrm>
                  <a:off x="1440" y="4320"/>
                  <a:ext cx="1440" cy="4320"/>
                  <a:chOff x="1440" y="4320"/>
                  <a:chExt cx="1440" cy="4320"/>
                </a:xfrm>
              </p:grpSpPr>
            </p:grpSp>
            <p:grpSp>
              <p:nvGrpSpPr>
                <p:cNvPr id="775" name="Group 775"/>
                <p:cNvGrpSpPr>
                  <a:grpSpLocks/>
                </p:cNvGrpSpPr>
                <p:nvPr/>
              </p:nvGrpSpPr>
              <p:grpSpPr bwMode="auto">
                <a:xfrm>
                  <a:off x="3600" y="4320"/>
                  <a:ext cx="1440" cy="4320"/>
                  <a:chOff x="3600" y="4320"/>
                  <a:chExt cx="1440" cy="4320"/>
                </a:xfrm>
              </p:grpSpPr>
            </p:grpSp>
          </p:grpSp>
        </p:grpSp>
      </p:grpSp>
      <p:grpSp>
        <p:nvGrpSpPr>
          <p:cNvPr id="2093" name="Group 19"/>
          <p:cNvGrpSpPr>
            <a:grpSpLocks/>
          </p:cNvGrpSpPr>
          <p:nvPr/>
        </p:nvGrpSpPr>
        <p:grpSpPr bwMode="auto">
          <a:xfrm>
            <a:off x="1096963" y="161926"/>
            <a:ext cx="368301" cy="354013"/>
            <a:chOff x="0" y="0"/>
            <a:chExt cx="12961" cy="12961"/>
          </a:xfrm>
        </p:grpSpPr>
        <p:grpSp>
          <p:nvGrpSpPr>
            <p:cNvPr id="785" name="Group 785"/>
            <p:cNvGrpSpPr>
              <a:grpSpLocks/>
            </p:cNvGrpSpPr>
            <p:nvPr/>
          </p:nvGrpSpPr>
          <p:grpSpPr bwMode="auto">
            <a:xfrm>
              <a:off x="3600" y="0"/>
              <a:ext cx="5761" cy="4320"/>
              <a:chOff x="3600" y="0"/>
              <a:chExt cx="5760" cy="4320"/>
            </a:xfrm>
          </p:grpSpPr>
          <p:grpSp>
            <p:nvGrpSpPr>
              <p:cNvPr id="786" name="Group 786"/>
              <p:cNvGrpSpPr>
                <a:grpSpLocks/>
              </p:cNvGrpSpPr>
              <p:nvPr/>
            </p:nvGrpSpPr>
            <p:grpSpPr bwMode="auto">
              <a:xfrm>
                <a:off x="3600" y="0"/>
                <a:ext cx="1440" cy="4320"/>
                <a:chOff x="360040" y="0"/>
                <a:chExt cx="144016" cy="432048"/>
              </a:xfrm>
            </p:grpSpPr>
          </p:grpSp>
          <p:grpSp>
            <p:nvGrpSpPr>
              <p:cNvPr id="789" name="Group 789"/>
              <p:cNvGrpSpPr>
                <a:grpSpLocks/>
              </p:cNvGrpSpPr>
              <p:nvPr/>
            </p:nvGrpSpPr>
            <p:grpSpPr bwMode="auto">
              <a:xfrm>
                <a:off x="5760" y="0"/>
                <a:ext cx="1440" cy="4320"/>
                <a:chOff x="5760" y="0"/>
                <a:chExt cx="1440" cy="4320"/>
              </a:xfrm>
            </p:grpSpPr>
          </p:grpSp>
          <p:grpSp>
            <p:nvGrpSpPr>
              <p:cNvPr id="792" name="Group 792"/>
              <p:cNvGrpSpPr>
                <a:grpSpLocks/>
              </p:cNvGrpSpPr>
              <p:nvPr/>
            </p:nvGrpSpPr>
            <p:grpSpPr bwMode="auto">
              <a:xfrm>
                <a:off x="7920" y="0"/>
                <a:ext cx="1441" cy="4320"/>
                <a:chOff x="7920" y="0"/>
                <a:chExt cx="1440" cy="4320"/>
              </a:xfrm>
            </p:grpSpPr>
          </p:grpSp>
        </p:grpSp>
        <p:grpSp>
          <p:nvGrpSpPr>
            <p:cNvPr id="795" name="Group 795"/>
            <p:cNvGrpSpPr>
              <a:grpSpLocks/>
            </p:cNvGrpSpPr>
            <p:nvPr/>
          </p:nvGrpSpPr>
          <p:grpSpPr bwMode="auto">
            <a:xfrm rot="10800000">
              <a:off x="3600" y="8640"/>
              <a:ext cx="5761" cy="4321"/>
              <a:chOff x="3600" y="8640"/>
              <a:chExt cx="5760" cy="4320"/>
            </a:xfrm>
          </p:grpSpPr>
          <p:grpSp>
            <p:nvGrpSpPr>
              <p:cNvPr id="796" name="Group 796"/>
              <p:cNvGrpSpPr>
                <a:grpSpLocks/>
              </p:cNvGrpSpPr>
              <p:nvPr/>
            </p:nvGrpSpPr>
            <p:grpSpPr bwMode="auto">
              <a:xfrm>
                <a:off x="3600" y="8640"/>
                <a:ext cx="1440" cy="4321"/>
                <a:chOff x="3600" y="8640"/>
                <a:chExt cx="1440" cy="4320"/>
              </a:xfrm>
            </p:grpSpPr>
          </p:grpSp>
          <p:grpSp>
            <p:nvGrpSpPr>
              <p:cNvPr id="799" name="Group 799"/>
              <p:cNvGrpSpPr>
                <a:grpSpLocks/>
              </p:cNvGrpSpPr>
              <p:nvPr/>
            </p:nvGrpSpPr>
            <p:grpSpPr bwMode="auto">
              <a:xfrm>
                <a:off x="5760" y="8640"/>
                <a:ext cx="1440" cy="4321"/>
                <a:chOff x="5760" y="8640"/>
                <a:chExt cx="1440" cy="4320"/>
              </a:xfrm>
            </p:grpSpPr>
          </p:grpSp>
          <p:grpSp>
            <p:nvGrpSpPr>
              <p:cNvPr id="802" name="Group 802"/>
              <p:cNvGrpSpPr>
                <a:grpSpLocks/>
              </p:cNvGrpSpPr>
              <p:nvPr/>
            </p:nvGrpSpPr>
            <p:grpSpPr bwMode="auto">
              <a:xfrm>
                <a:off x="7920" y="8640"/>
                <a:ext cx="1441" cy="4321"/>
                <a:chOff x="7920" y="8640"/>
                <a:chExt cx="1440" cy="4320"/>
              </a:xfrm>
            </p:grpSpPr>
          </p:grpSp>
        </p:grpSp>
        <p:grpSp>
          <p:nvGrpSpPr>
            <p:cNvPr id="805" name="Group 805"/>
            <p:cNvGrpSpPr>
              <a:grpSpLocks/>
            </p:cNvGrpSpPr>
            <p:nvPr/>
          </p:nvGrpSpPr>
          <p:grpSpPr bwMode="auto">
            <a:xfrm rot="5400000">
              <a:off x="7920" y="4320"/>
              <a:ext cx="5761" cy="4321"/>
              <a:chOff x="7920" y="4320"/>
              <a:chExt cx="5760" cy="4320"/>
            </a:xfrm>
          </p:grpSpPr>
          <p:grpSp>
            <p:nvGrpSpPr>
              <p:cNvPr id="806" name="Group 806"/>
              <p:cNvGrpSpPr>
                <a:grpSpLocks/>
              </p:cNvGrpSpPr>
              <p:nvPr/>
            </p:nvGrpSpPr>
            <p:grpSpPr bwMode="auto">
              <a:xfrm>
                <a:off x="7920" y="4320"/>
                <a:ext cx="1441" cy="4320"/>
                <a:chOff x="7920" y="4320"/>
                <a:chExt cx="1440" cy="4320"/>
              </a:xfrm>
            </p:grpSpPr>
          </p:grpSp>
          <p:grpSp>
            <p:nvGrpSpPr>
              <p:cNvPr id="809" name="Group 809"/>
              <p:cNvGrpSpPr>
                <a:grpSpLocks/>
              </p:cNvGrpSpPr>
              <p:nvPr/>
            </p:nvGrpSpPr>
            <p:grpSpPr bwMode="auto">
              <a:xfrm>
                <a:off x="10081" y="4320"/>
                <a:ext cx="1440" cy="4320"/>
                <a:chOff x="10081" y="4320"/>
                <a:chExt cx="1440" cy="4320"/>
              </a:xfrm>
            </p:grpSpPr>
          </p:grpSp>
          <p:grpSp>
            <p:nvGrpSpPr>
              <p:cNvPr id="812" name="Group 812"/>
              <p:cNvGrpSpPr>
                <a:grpSpLocks/>
              </p:cNvGrpSpPr>
              <p:nvPr/>
            </p:nvGrpSpPr>
            <p:grpSpPr bwMode="auto">
              <a:xfrm>
                <a:off x="12241" y="4320"/>
                <a:ext cx="1440" cy="4320"/>
                <a:chOff x="12241" y="4320"/>
                <a:chExt cx="1440" cy="4320"/>
              </a:xfrm>
            </p:grpSpPr>
          </p:grpSp>
        </p:grpSp>
        <p:grpSp>
          <p:nvGrpSpPr>
            <p:cNvPr id="815" name="Group 815"/>
            <p:cNvGrpSpPr>
              <a:grpSpLocks/>
            </p:cNvGrpSpPr>
            <p:nvPr/>
          </p:nvGrpSpPr>
          <p:grpSpPr bwMode="auto">
            <a:xfrm rot="-5400000">
              <a:off x="-721" y="4321"/>
              <a:ext cx="5761" cy="4320"/>
              <a:chOff x="-720" y="4320"/>
              <a:chExt cx="5760" cy="4320"/>
            </a:xfrm>
          </p:grpSpPr>
          <p:grpSp>
            <p:nvGrpSpPr>
              <p:cNvPr id="816" name="Group 816"/>
              <p:cNvGrpSpPr>
                <a:grpSpLocks/>
              </p:cNvGrpSpPr>
              <p:nvPr/>
            </p:nvGrpSpPr>
            <p:grpSpPr bwMode="auto">
              <a:xfrm>
                <a:off x="-720" y="4320"/>
                <a:ext cx="1440" cy="4320"/>
                <a:chOff x="-720" y="4320"/>
                <a:chExt cx="1440" cy="4320"/>
              </a:xfrm>
            </p:grpSpPr>
          </p:grpSp>
          <p:grpSp>
            <p:nvGrpSpPr>
              <p:cNvPr id="819" name="Group 819"/>
              <p:cNvGrpSpPr>
                <a:grpSpLocks/>
              </p:cNvGrpSpPr>
              <p:nvPr/>
            </p:nvGrpSpPr>
            <p:grpSpPr bwMode="auto">
              <a:xfrm>
                <a:off x="1440" y="4320"/>
                <a:ext cx="1440" cy="4320"/>
                <a:chOff x="1440" y="4320"/>
                <a:chExt cx="1440" cy="4320"/>
              </a:xfrm>
            </p:grpSpPr>
          </p:grpSp>
          <p:grpSp>
            <p:nvGrpSpPr>
              <p:cNvPr id="822" name="Group 822"/>
              <p:cNvGrpSpPr>
                <a:grpSpLocks/>
              </p:cNvGrpSpPr>
              <p:nvPr/>
            </p:nvGrpSpPr>
            <p:grpSpPr bwMode="auto">
              <a:xfrm>
                <a:off x="3600" y="4320"/>
                <a:ext cx="1440" cy="4320"/>
                <a:chOff x="3600" y="4320"/>
                <a:chExt cx="1440" cy="4320"/>
              </a:xfrm>
            </p:grpSpPr>
          </p:grpSp>
        </p:grpSp>
      </p:grpSp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1104900" y="153988"/>
            <a:ext cx="368300" cy="354012"/>
            <a:chOff x="0" y="0"/>
            <a:chExt cx="12961" cy="12961"/>
          </a:xfrm>
        </p:grpSpPr>
        <p:grpSp>
          <p:nvGrpSpPr>
            <p:cNvPr id="869" name="Group 869"/>
            <p:cNvGrpSpPr>
              <a:grpSpLocks/>
            </p:cNvGrpSpPr>
            <p:nvPr/>
          </p:nvGrpSpPr>
          <p:grpSpPr bwMode="auto">
            <a:xfrm>
              <a:off x="3600" y="0"/>
              <a:ext cx="5761" cy="4320"/>
              <a:chOff x="3600" y="0"/>
              <a:chExt cx="5760" cy="4320"/>
            </a:xfrm>
          </p:grpSpPr>
          <p:grpSp>
            <p:nvGrpSpPr>
              <p:cNvPr id="870" name="Group 870"/>
              <p:cNvGrpSpPr>
                <a:grpSpLocks/>
              </p:cNvGrpSpPr>
              <p:nvPr/>
            </p:nvGrpSpPr>
            <p:grpSpPr bwMode="auto">
              <a:xfrm>
                <a:off x="3600" y="0"/>
                <a:ext cx="1440" cy="4320"/>
                <a:chOff x="360040" y="0"/>
                <a:chExt cx="144016" cy="432048"/>
              </a:xfrm>
            </p:grpSpPr>
          </p:grpSp>
          <p:grpSp>
            <p:nvGrpSpPr>
              <p:cNvPr id="873" name="Group 873"/>
              <p:cNvGrpSpPr>
                <a:grpSpLocks/>
              </p:cNvGrpSpPr>
              <p:nvPr/>
            </p:nvGrpSpPr>
            <p:grpSpPr bwMode="auto">
              <a:xfrm>
                <a:off x="5760" y="0"/>
                <a:ext cx="1440" cy="4320"/>
                <a:chOff x="5760" y="0"/>
                <a:chExt cx="1440" cy="4320"/>
              </a:xfrm>
            </p:grpSpPr>
          </p:grpSp>
          <p:grpSp>
            <p:nvGrpSpPr>
              <p:cNvPr id="876" name="Group 876"/>
              <p:cNvGrpSpPr>
                <a:grpSpLocks/>
              </p:cNvGrpSpPr>
              <p:nvPr/>
            </p:nvGrpSpPr>
            <p:grpSpPr bwMode="auto">
              <a:xfrm>
                <a:off x="7920" y="0"/>
                <a:ext cx="1441" cy="4320"/>
                <a:chOff x="7920" y="0"/>
                <a:chExt cx="1440" cy="4320"/>
              </a:xfrm>
            </p:grpSpPr>
          </p:grpSp>
        </p:grpSp>
        <p:grpSp>
          <p:nvGrpSpPr>
            <p:cNvPr id="879" name="Group 879"/>
            <p:cNvGrpSpPr>
              <a:grpSpLocks/>
            </p:cNvGrpSpPr>
            <p:nvPr/>
          </p:nvGrpSpPr>
          <p:grpSpPr bwMode="auto">
            <a:xfrm rot="10800000">
              <a:off x="3600" y="8640"/>
              <a:ext cx="5761" cy="4321"/>
              <a:chOff x="3600" y="8640"/>
              <a:chExt cx="5760" cy="4320"/>
            </a:xfrm>
          </p:grpSpPr>
          <p:grpSp>
            <p:nvGrpSpPr>
              <p:cNvPr id="880" name="Group 880"/>
              <p:cNvGrpSpPr>
                <a:grpSpLocks/>
              </p:cNvGrpSpPr>
              <p:nvPr/>
            </p:nvGrpSpPr>
            <p:grpSpPr bwMode="auto">
              <a:xfrm>
                <a:off x="3600" y="8640"/>
                <a:ext cx="1440" cy="4321"/>
                <a:chOff x="3600" y="8640"/>
                <a:chExt cx="1440" cy="4320"/>
              </a:xfrm>
            </p:grpSpPr>
          </p:grpSp>
          <p:grpSp>
            <p:nvGrpSpPr>
              <p:cNvPr id="883" name="Group 883"/>
              <p:cNvGrpSpPr>
                <a:grpSpLocks/>
              </p:cNvGrpSpPr>
              <p:nvPr/>
            </p:nvGrpSpPr>
            <p:grpSpPr bwMode="auto">
              <a:xfrm>
                <a:off x="5760" y="8640"/>
                <a:ext cx="1440" cy="4321"/>
                <a:chOff x="5760" y="8640"/>
                <a:chExt cx="1440" cy="4320"/>
              </a:xfrm>
            </p:grpSpPr>
          </p:grpSp>
          <p:grpSp>
            <p:nvGrpSpPr>
              <p:cNvPr id="886" name="Group 886"/>
              <p:cNvGrpSpPr>
                <a:grpSpLocks/>
              </p:cNvGrpSpPr>
              <p:nvPr/>
            </p:nvGrpSpPr>
            <p:grpSpPr bwMode="auto">
              <a:xfrm>
                <a:off x="7920" y="8640"/>
                <a:ext cx="1441" cy="4321"/>
                <a:chOff x="7920" y="8640"/>
                <a:chExt cx="1440" cy="4320"/>
              </a:xfrm>
            </p:grpSpPr>
          </p:grpSp>
        </p:grpSp>
        <p:grpSp>
          <p:nvGrpSpPr>
            <p:cNvPr id="889" name="Group 889"/>
            <p:cNvGrpSpPr>
              <a:grpSpLocks/>
            </p:cNvGrpSpPr>
            <p:nvPr/>
          </p:nvGrpSpPr>
          <p:grpSpPr bwMode="auto">
            <a:xfrm rot="5400000">
              <a:off x="7920" y="4320"/>
              <a:ext cx="5761" cy="4321"/>
              <a:chOff x="7920" y="4320"/>
              <a:chExt cx="5760" cy="4320"/>
            </a:xfrm>
          </p:grpSpPr>
          <p:grpSp>
            <p:nvGrpSpPr>
              <p:cNvPr id="890" name="Group 890"/>
              <p:cNvGrpSpPr>
                <a:grpSpLocks/>
              </p:cNvGrpSpPr>
              <p:nvPr/>
            </p:nvGrpSpPr>
            <p:grpSpPr bwMode="auto">
              <a:xfrm>
                <a:off x="7920" y="4320"/>
                <a:ext cx="1441" cy="4320"/>
                <a:chOff x="7920" y="4320"/>
                <a:chExt cx="1440" cy="4320"/>
              </a:xfrm>
            </p:grpSpPr>
          </p:grpSp>
          <p:grpSp>
            <p:nvGrpSpPr>
              <p:cNvPr id="893" name="Group 893"/>
              <p:cNvGrpSpPr>
                <a:grpSpLocks/>
              </p:cNvGrpSpPr>
              <p:nvPr/>
            </p:nvGrpSpPr>
            <p:grpSpPr bwMode="auto">
              <a:xfrm>
                <a:off x="10081" y="4320"/>
                <a:ext cx="1440" cy="4320"/>
                <a:chOff x="10081" y="4320"/>
                <a:chExt cx="1440" cy="4320"/>
              </a:xfrm>
            </p:grpSpPr>
          </p:grpSp>
          <p:grpSp>
            <p:nvGrpSpPr>
              <p:cNvPr id="896" name="Group 896"/>
              <p:cNvGrpSpPr>
                <a:grpSpLocks/>
              </p:cNvGrpSpPr>
              <p:nvPr/>
            </p:nvGrpSpPr>
            <p:grpSpPr bwMode="auto">
              <a:xfrm>
                <a:off x="12241" y="4320"/>
                <a:ext cx="1440" cy="4320"/>
                <a:chOff x="12241" y="4320"/>
                <a:chExt cx="1440" cy="4320"/>
              </a:xfrm>
            </p:grpSpPr>
          </p:grpSp>
        </p:grpSp>
        <p:grpSp>
          <p:nvGrpSpPr>
            <p:cNvPr id="899" name="Group 899"/>
            <p:cNvGrpSpPr>
              <a:grpSpLocks/>
            </p:cNvGrpSpPr>
            <p:nvPr/>
          </p:nvGrpSpPr>
          <p:grpSpPr bwMode="auto">
            <a:xfrm rot="-5400000">
              <a:off x="-721" y="4321"/>
              <a:ext cx="5761" cy="4320"/>
              <a:chOff x="-720" y="4320"/>
              <a:chExt cx="5760" cy="4320"/>
            </a:xfrm>
          </p:grpSpPr>
          <p:grpSp>
            <p:nvGrpSpPr>
              <p:cNvPr id="900" name="Group 900"/>
              <p:cNvGrpSpPr>
                <a:grpSpLocks/>
              </p:cNvGrpSpPr>
              <p:nvPr/>
            </p:nvGrpSpPr>
            <p:grpSpPr bwMode="auto">
              <a:xfrm>
                <a:off x="-720" y="4320"/>
                <a:ext cx="1440" cy="4320"/>
                <a:chOff x="-720" y="4320"/>
                <a:chExt cx="1440" cy="4320"/>
              </a:xfrm>
            </p:grpSpPr>
          </p:grpSp>
          <p:grpSp>
            <p:nvGrpSpPr>
              <p:cNvPr id="903" name="Group 903"/>
              <p:cNvGrpSpPr>
                <a:grpSpLocks/>
              </p:cNvGrpSpPr>
              <p:nvPr/>
            </p:nvGrpSpPr>
            <p:grpSpPr bwMode="auto">
              <a:xfrm>
                <a:off x="1440" y="4320"/>
                <a:ext cx="1440" cy="4320"/>
                <a:chOff x="1440" y="4320"/>
                <a:chExt cx="1440" cy="4320"/>
              </a:xfrm>
            </p:grpSpPr>
          </p:grpSp>
          <p:grpSp>
            <p:nvGrpSpPr>
              <p:cNvPr id="906" name="Group 906"/>
              <p:cNvGrpSpPr>
                <a:grpSpLocks/>
              </p:cNvGrpSpPr>
              <p:nvPr/>
            </p:nvGrpSpPr>
            <p:grpSpPr bwMode="auto">
              <a:xfrm>
                <a:off x="3600" y="4320"/>
                <a:ext cx="1440" cy="4320"/>
                <a:chOff x="3600" y="4320"/>
                <a:chExt cx="1440" cy="4320"/>
              </a:xfrm>
            </p:grpSpPr>
          </p:grpSp>
        </p:grp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C5FDA4-5BBE-4464-BC43-68F62487B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256015"/>
              </p:ext>
            </p:extLst>
          </p:nvPr>
        </p:nvGraphicFramePr>
        <p:xfrm>
          <a:off x="215733" y="231045"/>
          <a:ext cx="11587245" cy="60730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43619">
                  <a:extLst>
                    <a:ext uri="{9D8B030D-6E8A-4147-A177-3AD203B41FA5}">
                      <a16:colId xmlns:a16="http://schemas.microsoft.com/office/drawing/2014/main" val="1021210150"/>
                    </a:ext>
                  </a:extLst>
                </a:gridCol>
                <a:gridCol w="10543626">
                  <a:extLst>
                    <a:ext uri="{9D8B030D-6E8A-4147-A177-3AD203B41FA5}">
                      <a16:colId xmlns:a16="http://schemas.microsoft.com/office/drawing/2014/main" val="1608313520"/>
                    </a:ext>
                  </a:extLst>
                </a:gridCol>
              </a:tblGrid>
              <a:tr h="73260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/>
                        <a:t>Reflection &amp; Revision checklist</a:t>
                      </a:r>
                      <a:endParaRPr lang="en-GB" sz="2400" b="1" dirty="0"/>
                    </a:p>
                  </a:txBody>
                  <a:tcPr marL="57802" marR="57802" marT="144000" marB="7200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100" u="sng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/>
                </a:tc>
                <a:extLst>
                  <a:ext uri="{0D108BD9-81ED-4DB2-BD59-A6C34878D82A}">
                    <a16:rowId xmlns:a16="http://schemas.microsoft.com/office/drawing/2014/main" val="2753096203"/>
                  </a:ext>
                </a:extLst>
              </a:tr>
              <a:tr h="3022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Confidence</a:t>
                      </a:r>
                    </a:p>
                  </a:txBody>
                  <a:tcPr marL="57802" marR="57802" marT="36000" marB="360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Clarification</a:t>
                      </a:r>
                    </a:p>
                  </a:txBody>
                  <a:tcPr marL="57802" marR="57802" marT="36000" marB="36000"/>
                </a:tc>
                <a:extLst>
                  <a:ext uri="{0D108BD9-81ED-4DB2-BD59-A6C34878D82A}">
                    <a16:rowId xmlns:a16="http://schemas.microsoft.com/office/drawing/2014/main" val="3327211270"/>
                  </a:ext>
                </a:extLst>
              </a:tr>
              <a:tr h="3022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have an understanding of why an operating system is required, along with the different tasks it performs within a computer system (e.g. resource management, file management, interrupt handling, security, providing a platform for software to run, providing a user interface and providing utilities).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4156257"/>
                  </a:ext>
                </a:extLst>
              </a:tr>
              <a:tr h="302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understand how operating systems manage memory. They need to understand the need for, purpose and function of paging to divide memory into usable fixed-size pages and how this aids in the transfer of memory for example virtual memory.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1002134"/>
                  </a:ext>
                </a:extLst>
              </a:tr>
              <a:tr h="320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understand what is meant by segmentation and how memory is divided into segments to allow access to memory.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2196501"/>
                  </a:ext>
                </a:extLst>
              </a:tr>
              <a:tr h="320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understand what is meant by virtual memory and why this is needed in a computer system.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0063907"/>
                  </a:ext>
                </a:extLst>
              </a:tr>
              <a:tr h="320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understand how paging is used in virtual memory, and the benefits and drawbacks of having and using virtual memory in a computer system.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5214926"/>
                  </a:ext>
                </a:extLst>
              </a:tr>
              <a:tr h="320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understand the purpose of interrupts within a computer system, why an interrupt might be generated and what happens within the CPU and memory in order to call an interrupt service routine.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2617435"/>
                  </a:ext>
                </a:extLst>
              </a:tr>
              <a:tr h="320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understand the need for scheduling of tasks by an operating system and the benefits that scheduling brings.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2339260"/>
                  </a:ext>
                </a:extLst>
              </a:tr>
              <a:tr h="320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understand that there are different scheduling algorithms, with each having benefits and drawbacks for tasks with specific characteristics.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3170278"/>
                  </a:ext>
                </a:extLst>
              </a:tr>
              <a:tr h="5249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understand how the following scheduling algorithms work; round robin, first come first served, multi-level feedback queue, shortest job first and shortest remaining time.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5418958"/>
                  </a:ext>
                </a:extLst>
              </a:tr>
              <a:tr h="3201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understand the different (and often overlapping) classifications of operating systems (distributed, embedded, multi-tasking, multi-user and real time), including the key features of each. They should be able to recommend (and justify) a type of operating system for a given scenario.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2967113"/>
                  </a:ext>
                </a:extLst>
              </a:tr>
              <a:tr h="320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understand the role of the BIOS in a computer system, and the steps that the BIOS goes through to start a computer.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0895191"/>
                  </a:ext>
                </a:extLst>
              </a:tr>
              <a:tr h="5249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need to understand what is meant by ‘device drivers’ and why they are needed for communication between hardware and the operating system.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0797823"/>
                  </a:ext>
                </a:extLst>
              </a:tr>
              <a:tr h="5249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ym typeface="Wingdings" panose="05000000000000000000" pitchFamily="2" charset="2"/>
                        </a:rPr>
                        <a:t>  </a:t>
                      </a:r>
                      <a:endParaRPr lang="en-GB" sz="12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02" marR="57802" marT="36000" marB="3600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Candidates should be able to describe what is meant by a virtual machine, how they can be used to execute intermediate code, how they can be used to run a software driven machine inside a physical machine and the benefits and drawbacks of each approach.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9501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65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7F01-236C-484A-9023-64D75EEBBE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do computers need an operating system like Windows/Linux/</a:t>
            </a:r>
            <a:r>
              <a:rPr lang="en-GB" dirty="0" err="1"/>
              <a:t>MacOS</a:t>
            </a:r>
            <a:r>
              <a:rPr lang="en-GB" dirty="0"/>
              <a:t>?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C3DE3-BAB8-544F-963E-544E1B9D5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BFEC0-C57F-194D-B539-1800BEF05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08" y="4245594"/>
            <a:ext cx="1563053" cy="15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0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need for, function and purposes of operating systems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5042" y="1268393"/>
            <a:ext cx="11731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Identify and describe all the tasks that you would expect a modern Operating system like Windows to perform. The first one has been done for you as an example. </a:t>
            </a:r>
            <a:endParaRPr lang="en-GB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6217"/>
              </p:ext>
            </p:extLst>
          </p:nvPr>
        </p:nvGraphicFramePr>
        <p:xfrm>
          <a:off x="457694" y="2277235"/>
          <a:ext cx="11128831" cy="31405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9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9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98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98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98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67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Managing the processor</a:t>
                      </a:r>
                    </a:p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923">
                <a:tc>
                  <a:txBody>
                    <a:bodyPr/>
                    <a:lstStyle/>
                    <a:p>
                      <a:pPr algn="l"/>
                      <a:r>
                        <a:rPr lang="en-GB" sz="1400" dirty="0" smtClean="0"/>
                        <a:t>Deciding which process to execute</a:t>
                      </a:r>
                      <a:r>
                        <a:rPr lang="en-GB" sz="1400" baseline="0" dirty="0" smtClean="0"/>
                        <a:t> next.</a:t>
                      </a:r>
                    </a:p>
                    <a:p>
                      <a:pPr algn="l"/>
                      <a:endParaRPr lang="en-GB" sz="1400" baseline="0" dirty="0" smtClean="0"/>
                    </a:p>
                    <a:p>
                      <a:pPr algn="l"/>
                      <a:r>
                        <a:rPr lang="en-GB" sz="1400" baseline="0" dirty="0" smtClean="0"/>
                        <a:t>Splitting up tasks and switching between them in order to Multi task</a:t>
                      </a:r>
                    </a:p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50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need for, function and purposes of operating systems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9028" y="1323778"/>
            <a:ext cx="706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Describe what this illustration shows.</a:t>
            </a:r>
          </a:p>
          <a:p>
            <a:pPr marL="342900" indent="-342900">
              <a:buAutoNum type="arabicPeriod"/>
            </a:pPr>
            <a:r>
              <a:rPr lang="en-GB" dirty="0"/>
              <a:t>Does the user ever interact with the operating system?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379414379"/>
              </p:ext>
            </p:extLst>
          </p:nvPr>
        </p:nvGraphicFramePr>
        <p:xfrm>
          <a:off x="5903659" y="1064198"/>
          <a:ext cx="7103534" cy="4891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15512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need for, function and purposes of operating systems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82EEC-7C02-2942-922D-65D2C031D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530" y="68217"/>
            <a:ext cx="1133407" cy="1025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9" y="1169388"/>
            <a:ext cx="11071701" cy="440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1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5D00CF8-337A-6947-A89B-6F1EA57DE8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a computer handle running out of memory and why does it slow down?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19F8F3D-C231-EB42-A125-5D06468BE1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FD63E-FD83-9F4E-AF62-8D1DA6AD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896" y="4245594"/>
            <a:ext cx="1563053" cy="15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5776"/>
            <a:ext cx="1099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arithmetic logic unit; ALU, Control Unit and Registers (Program Counter; PC, Accumulator; ACC, Memory Address Register; MAR, Memory Data Register; MDR, Current Instruction Register; CIR).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1.1.1 Structure and function of the processor</a:t>
            </a:r>
            <a:endParaRPr lang="en-GB" sz="2400" dirty="0"/>
          </a:p>
        </p:txBody>
      </p:sp>
      <p:pic>
        <p:nvPicPr>
          <p:cNvPr id="23" name="Picture 22" descr="Image result for thinking">
            <a:extLst>
              <a:ext uri="{FF2B5EF4-FFF2-40B4-BE49-F238E27FC236}">
                <a16:creationId xmlns:a16="http://schemas.microsoft.com/office/drawing/2014/main" id="{09F24CE1-98CF-3343-AC9A-D2C527EB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05" y="48982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276010-8E72-1440-9409-B4ADA402323B}"/>
              </a:ext>
            </a:extLst>
          </p:cNvPr>
          <p:cNvSpPr/>
          <p:nvPr/>
        </p:nvSpPr>
        <p:spPr>
          <a:xfrm>
            <a:off x="11479" y="13171"/>
            <a:ext cx="12180521" cy="1132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20ACA8-F04C-6A48-9E51-531748D135F9}"/>
              </a:ext>
            </a:extLst>
          </p:cNvPr>
          <p:cNvSpPr/>
          <p:nvPr/>
        </p:nvSpPr>
        <p:spPr>
          <a:xfrm>
            <a:off x="0" y="485776"/>
            <a:ext cx="10992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Memory management (paging, segmentation and virtual memory)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C6903-8754-944C-8CA8-B61DF052222A}"/>
              </a:ext>
            </a:extLst>
          </p:cNvPr>
          <p:cNvSpPr/>
          <p:nvPr/>
        </p:nvSpPr>
        <p:spPr>
          <a:xfrm>
            <a:off x="0" y="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1.2.1 Operating Systems - System Software</a:t>
            </a:r>
            <a:endParaRPr lang="en-GB" sz="2400" dirty="0"/>
          </a:p>
        </p:txBody>
      </p:sp>
      <p:pic>
        <p:nvPicPr>
          <p:cNvPr id="33" name="Picture 32" descr="Image result for thinking">
            <a:extLst>
              <a:ext uri="{FF2B5EF4-FFF2-40B4-BE49-F238E27FC236}">
                <a16:creationId xmlns:a16="http://schemas.microsoft.com/office/drawing/2014/main" id="{FDD379FA-3989-A149-9842-2D2AA4A0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17" y="58445"/>
            <a:ext cx="1015216" cy="10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5724" y="1308397"/>
            <a:ext cx="1096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Complete the following table</a:t>
            </a:r>
            <a:r>
              <a:rPr lang="en-GB" kern="0" dirty="0" smtClean="0">
                <a:solidFill>
                  <a:prstClr val="black"/>
                </a:solidFill>
              </a:rPr>
              <a:t> to compare the Paging and Segmentation method of dividing memory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127043"/>
              </p:ext>
            </p:extLst>
          </p:nvPr>
        </p:nvGraphicFramePr>
        <p:xfrm>
          <a:off x="1610137" y="2037522"/>
          <a:ext cx="8975036" cy="3448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518">
                  <a:extLst>
                    <a:ext uri="{9D8B030D-6E8A-4147-A177-3AD203B41FA5}">
                      <a16:colId xmlns:a16="http://schemas.microsoft.com/office/drawing/2014/main" val="475474953"/>
                    </a:ext>
                  </a:extLst>
                </a:gridCol>
                <a:gridCol w="4487518">
                  <a:extLst>
                    <a:ext uri="{9D8B030D-6E8A-4147-A177-3AD203B41FA5}">
                      <a16:colId xmlns:a16="http://schemas.microsoft.com/office/drawing/2014/main" val="1536080868"/>
                    </a:ext>
                  </a:extLst>
                </a:gridCol>
              </a:tblGrid>
              <a:tr h="6563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2800">
                          <a:effectLst/>
                        </a:rPr>
                        <a:t>Similarities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GB" sz="2800">
                          <a:effectLst/>
                        </a:rPr>
                        <a:t>Differences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136671"/>
                  </a:ext>
                </a:extLst>
              </a:tr>
              <a:tr h="93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759922"/>
                  </a:ext>
                </a:extLst>
              </a:tr>
              <a:tr h="93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6238336"/>
                  </a:ext>
                </a:extLst>
              </a:tr>
              <a:tr h="93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n-GB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6410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2429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6637230E529D40A8814C1FA4504F16" ma:contentTypeVersion="16" ma:contentTypeDescription="Create a new document." ma:contentTypeScope="" ma:versionID="e62852ab044a3778a0a6bd47f39474f7">
  <xsd:schema xmlns:xsd="http://www.w3.org/2001/XMLSchema" xmlns:xs="http://www.w3.org/2001/XMLSchema" xmlns:p="http://schemas.microsoft.com/office/2006/metadata/properties" xmlns:ns2="bc33f467-20a2-4ff9-879b-6c8155ef6648" xmlns:ns3="a59d8a6a-1413-4e9a-b838-d28a014052f5" targetNamespace="http://schemas.microsoft.com/office/2006/metadata/properties" ma:root="true" ma:fieldsID="006e6714bfef6f03ec26ed2f8dd81620" ns2:_="" ns3:_="">
    <xsd:import namespace="bc33f467-20a2-4ff9-879b-6c8155ef6648"/>
    <xsd:import namespace="a59d8a6a-1413-4e9a-b838-d28a014052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33f467-20a2-4ff9-879b-6c8155ef66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67691486-685c-4117-8a95-3951295ad6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9d8a6a-1413-4e9a-b838-d28a014052f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636e79dc-0220-4e8c-8efa-d555eac8792b}" ma:internalName="TaxCatchAll" ma:showField="CatchAllData" ma:web="a59d8a6a-1413-4e9a-b838-d28a014052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c33f467-20a2-4ff9-879b-6c8155ef6648">
      <Terms xmlns="http://schemas.microsoft.com/office/infopath/2007/PartnerControls"/>
    </lcf76f155ced4ddcb4097134ff3c332f>
    <TaxCatchAll xmlns="a59d8a6a-1413-4e9a-b838-d28a014052f5" xsi:nil="true"/>
  </documentManagement>
</p:properties>
</file>

<file path=customXml/itemProps1.xml><?xml version="1.0" encoding="utf-8"?>
<ds:datastoreItem xmlns:ds="http://schemas.openxmlformats.org/officeDocument/2006/customXml" ds:itemID="{38016F2B-E6FA-4791-931A-EF02512F4BC3}"/>
</file>

<file path=customXml/itemProps2.xml><?xml version="1.0" encoding="utf-8"?>
<ds:datastoreItem xmlns:ds="http://schemas.openxmlformats.org/officeDocument/2006/customXml" ds:itemID="{565F79E3-02AF-49C7-A357-692674F230A9}"/>
</file>

<file path=customXml/itemProps3.xml><?xml version="1.0" encoding="utf-8"?>
<ds:datastoreItem xmlns:ds="http://schemas.openxmlformats.org/officeDocument/2006/customXml" ds:itemID="{899331E2-3A92-4EC0-8708-CBEFDC7A3B00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4733</TotalTime>
  <Words>3479</Words>
  <Application>Microsoft Office PowerPoint</Application>
  <PresentationFormat>Widescreen</PresentationFormat>
  <Paragraphs>433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Rockwell Condensed</vt:lpstr>
      <vt:lpstr>Times New Roman</vt:lpstr>
      <vt:lpstr>Wingdings</vt:lpstr>
      <vt:lpstr>Retrospect</vt:lpstr>
      <vt:lpstr>1.2.1 System Software</vt:lpstr>
      <vt:lpstr>1.2.1 System Software</vt:lpstr>
      <vt:lpstr>Contents:</vt:lpstr>
      <vt:lpstr>Why do computers need an operating system like Windows/Linux/MacOS?</vt:lpstr>
      <vt:lpstr>PowerPoint Presentation</vt:lpstr>
      <vt:lpstr>PowerPoint Presentation</vt:lpstr>
      <vt:lpstr>PowerPoint Presentation</vt:lpstr>
      <vt:lpstr>How does a computer handle running out of memory and why does it slow down?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causes an interrupt to the CPU and how is it handled?</vt:lpstr>
      <vt:lpstr>PowerPoint Presentation</vt:lpstr>
      <vt:lpstr>PowerPoint Presentation</vt:lpstr>
      <vt:lpstr>PowerPoint Presentation</vt:lpstr>
      <vt:lpstr>From all the open programs in memory, how does the CPU decide which process to execute?</vt:lpstr>
      <vt:lpstr>PowerPoint Presentation</vt:lpstr>
      <vt:lpstr>PowerPoint Presentation</vt:lpstr>
      <vt:lpstr>PowerPoint Presentation</vt:lpstr>
      <vt:lpstr>What are the features of different types of operating system?</vt:lpstr>
      <vt:lpstr>PowerPoint Presentation</vt:lpstr>
      <vt:lpstr>Distributed Operating Systems</vt:lpstr>
      <vt:lpstr>Embedded Operating Systems</vt:lpstr>
      <vt:lpstr>Multi-tasking Operating Systems</vt:lpstr>
      <vt:lpstr>Multi-user Operating Systems</vt:lpstr>
      <vt:lpstr>Real time Operating Systems</vt:lpstr>
      <vt:lpstr>PowerPoint Presentation</vt:lpstr>
      <vt:lpstr>What is the relationship between these terms: BIOS, ROM, CMOS, POST, bootstrap and kernel?</vt:lpstr>
      <vt:lpstr>PowerPoint Presentation</vt:lpstr>
      <vt:lpstr>What is the purpose of a device driver?</vt:lpstr>
      <vt:lpstr>PowerPoint Presentation</vt:lpstr>
      <vt:lpstr>What is a virtual machine?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Computer Science  A Level</dc:title>
  <dc:creator>Hayley Bullen</dc:creator>
  <cp:lastModifiedBy>Hayley Bullen</cp:lastModifiedBy>
  <cp:revision>180</cp:revision>
  <cp:lastPrinted>2018-10-11T09:14:14Z</cp:lastPrinted>
  <dcterms:created xsi:type="dcterms:W3CDTF">2018-09-03T13:58:27Z</dcterms:created>
  <dcterms:modified xsi:type="dcterms:W3CDTF">2020-10-20T16:10:08Z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0x010100F16637230E529D40A8814C1FA4504F16</vt:lpwstr>
  </property>
  <property fmtid="{D5CDD505-2E9C-101B-9397-08002B2CF9AE}" pid="3" name="Order">
    <vt:r8>26423600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TemplateUrl">
    <vt:lpwstr/>
  </property>
  <property fmtid="{D5CDD505-2E9C-101B-9397-08002B2CF9AE}" pid="9" name="ComplianceAssetId">
    <vt:lpwstr/>
  </property>
  <property fmtid="{D5CDD505-2E9C-101B-9397-08002B2CF9AE}" pid="10" name="MediaServiceImageTags">
    <vt:lpwstr/>
  </property>
</Properties>
</file>